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heme/themeOverride1.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5" r:id="rId4"/>
    <p:sldMasterId id="2147483695" r:id="rId5"/>
  </p:sldMasterIdLst>
  <p:notesMasterIdLst>
    <p:notesMasterId r:id="rId92"/>
  </p:notesMasterIdLst>
  <p:sldIdLst>
    <p:sldId id="256" r:id="rId6"/>
    <p:sldId id="268" r:id="rId7"/>
    <p:sldId id="259" r:id="rId8"/>
    <p:sldId id="283" r:id="rId9"/>
    <p:sldId id="262" r:id="rId10"/>
    <p:sldId id="263" r:id="rId11"/>
    <p:sldId id="647" r:id="rId12"/>
    <p:sldId id="260" r:id="rId13"/>
    <p:sldId id="284" r:id="rId14"/>
    <p:sldId id="276" r:id="rId15"/>
    <p:sldId id="285" r:id="rId16"/>
    <p:sldId id="286" r:id="rId17"/>
    <p:sldId id="287" r:id="rId18"/>
    <p:sldId id="288" r:id="rId19"/>
    <p:sldId id="289" r:id="rId20"/>
    <p:sldId id="272" r:id="rId21"/>
    <p:sldId id="290" r:id="rId22"/>
    <p:sldId id="257" r:id="rId23"/>
    <p:sldId id="348" r:id="rId24"/>
    <p:sldId id="349" r:id="rId25"/>
    <p:sldId id="350" r:id="rId26"/>
    <p:sldId id="394" r:id="rId27"/>
    <p:sldId id="614" r:id="rId28"/>
    <p:sldId id="615" r:id="rId29"/>
    <p:sldId id="616" r:id="rId30"/>
    <p:sldId id="617" r:id="rId31"/>
    <p:sldId id="612" r:id="rId32"/>
    <p:sldId id="618" r:id="rId33"/>
    <p:sldId id="619" r:id="rId34"/>
    <p:sldId id="620" r:id="rId35"/>
    <p:sldId id="621" r:id="rId36"/>
    <p:sldId id="622" r:id="rId37"/>
    <p:sldId id="623" r:id="rId38"/>
    <p:sldId id="624" r:id="rId39"/>
    <p:sldId id="625" r:id="rId40"/>
    <p:sldId id="626" r:id="rId41"/>
    <p:sldId id="627" r:id="rId42"/>
    <p:sldId id="629" r:id="rId43"/>
    <p:sldId id="628" r:id="rId44"/>
    <p:sldId id="638" r:id="rId45"/>
    <p:sldId id="641" r:id="rId46"/>
    <p:sldId id="640" r:id="rId47"/>
    <p:sldId id="639" r:id="rId48"/>
    <p:sldId id="642" r:id="rId49"/>
    <p:sldId id="630" r:id="rId50"/>
    <p:sldId id="631" r:id="rId51"/>
    <p:sldId id="632" r:id="rId52"/>
    <p:sldId id="633" r:id="rId53"/>
    <p:sldId id="634" r:id="rId54"/>
    <p:sldId id="635" r:id="rId55"/>
    <p:sldId id="636" r:id="rId56"/>
    <p:sldId id="637" r:id="rId57"/>
    <p:sldId id="643" r:id="rId58"/>
    <p:sldId id="644" r:id="rId59"/>
    <p:sldId id="266" r:id="rId60"/>
    <p:sldId id="267" r:id="rId61"/>
    <p:sldId id="645" r:id="rId62"/>
    <p:sldId id="269" r:id="rId63"/>
    <p:sldId id="270" r:id="rId64"/>
    <p:sldId id="271" r:id="rId65"/>
    <p:sldId id="281" r:id="rId66"/>
    <p:sldId id="429" r:id="rId67"/>
    <p:sldId id="430" r:id="rId68"/>
    <p:sldId id="431" r:id="rId69"/>
    <p:sldId id="432" r:id="rId70"/>
    <p:sldId id="433" r:id="rId71"/>
    <p:sldId id="648" r:id="rId72"/>
    <p:sldId id="651" r:id="rId73"/>
    <p:sldId id="382" r:id="rId74"/>
    <p:sldId id="384" r:id="rId75"/>
    <p:sldId id="652" r:id="rId76"/>
    <p:sldId id="395" r:id="rId77"/>
    <p:sldId id="393" r:id="rId78"/>
    <p:sldId id="391" r:id="rId79"/>
    <p:sldId id="398" r:id="rId80"/>
    <p:sldId id="274" r:id="rId81"/>
    <p:sldId id="646" r:id="rId82"/>
    <p:sldId id="280" r:id="rId83"/>
    <p:sldId id="275" r:id="rId84"/>
    <p:sldId id="649" r:id="rId85"/>
    <p:sldId id="653" r:id="rId86"/>
    <p:sldId id="654" r:id="rId87"/>
    <p:sldId id="277" r:id="rId88"/>
    <p:sldId id="279" r:id="rId89"/>
    <p:sldId id="282" r:id="rId90"/>
    <p:sldId id="264"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1C8491-42B5-4E93-BB13-7E1A0BCAC300}" v="15" dt="2024-05-15T13:48:21.9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52"/>
    <p:restoredTop sz="94694"/>
  </p:normalViewPr>
  <p:slideViewPr>
    <p:cSldViewPr snapToGrid="0" snapToObjects="1">
      <p:cViewPr varScale="1">
        <p:scale>
          <a:sx n="104" d="100"/>
          <a:sy n="104" d="100"/>
        </p:scale>
        <p:origin x="132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3600" b="1" dirty="0">
                <a:solidFill>
                  <a:schemeClr val="accent5"/>
                </a:solidFill>
                <a:latin typeface="Aptos" panose="020B0004020202020204" pitchFamily="34" charset="0"/>
              </a:rPr>
              <a:t>Suicidal Thoughts - "often" or "a lot"</a:t>
            </a:r>
          </a:p>
          <a:p>
            <a:pPr>
              <a:defRPr/>
            </a:pPr>
            <a:r>
              <a:rPr lang="en-US" sz="3600" b="1" dirty="0">
                <a:solidFill>
                  <a:schemeClr val="accent5"/>
                </a:solidFill>
                <a:latin typeface="Aptos" panose="020B0004020202020204" pitchFamily="34" charset="0"/>
              </a:rPr>
              <a:t>High School</a:t>
            </a:r>
          </a:p>
        </c:rich>
      </c:tx>
      <c:layout>
        <c:manualLayout>
          <c:xMode val="edge"/>
          <c:yMode val="edge"/>
          <c:x val="0.14359977280284225"/>
          <c:y val="4.7538486806382625E-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c:f>
              <c:strCache>
                <c:ptCount val="1"/>
                <c:pt idx="0">
                  <c:v>Column2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Sheet1!$A$3:$A$9</c:f>
              <c:numCache>
                <c:formatCode>General</c:formatCode>
                <c:ptCount val="7"/>
                <c:pt idx="0">
                  <c:v>2012</c:v>
                </c:pt>
                <c:pt idx="1">
                  <c:v>2014</c:v>
                </c:pt>
                <c:pt idx="2">
                  <c:v>2016</c:v>
                </c:pt>
                <c:pt idx="3">
                  <c:v>2018</c:v>
                </c:pt>
                <c:pt idx="4">
                  <c:v>2020</c:v>
                </c:pt>
                <c:pt idx="5">
                  <c:v>2022</c:v>
                </c:pt>
                <c:pt idx="6">
                  <c:v>2024</c:v>
                </c:pt>
              </c:numCache>
            </c:numRef>
          </c:cat>
          <c:val>
            <c:numRef>
              <c:f>Sheet1!$B$3:$B$9</c:f>
              <c:numCache>
                <c:formatCode>General</c:formatCode>
                <c:ptCount val="7"/>
                <c:pt idx="0">
                  <c:v>5.2</c:v>
                </c:pt>
                <c:pt idx="1">
                  <c:v>6.8</c:v>
                </c:pt>
                <c:pt idx="2">
                  <c:v>6.3</c:v>
                </c:pt>
                <c:pt idx="3">
                  <c:v>8.4</c:v>
                </c:pt>
                <c:pt idx="4">
                  <c:v>6.7</c:v>
                </c:pt>
                <c:pt idx="5">
                  <c:v>7.4</c:v>
                </c:pt>
                <c:pt idx="6">
                  <c:v>7.4</c:v>
                </c:pt>
              </c:numCache>
            </c:numRef>
          </c:val>
          <c:extLst>
            <c:ext xmlns:c16="http://schemas.microsoft.com/office/drawing/2014/chart" uri="{C3380CC4-5D6E-409C-BE32-E72D297353CC}">
              <c16:uniqueId val="{00000000-F29C-4106-99B2-BA39841A720E}"/>
            </c:ext>
          </c:extLst>
        </c:ser>
        <c:dLbls>
          <c:showLegendKey val="0"/>
          <c:showVal val="0"/>
          <c:showCatName val="0"/>
          <c:showSerName val="0"/>
          <c:showPercent val="0"/>
          <c:showBubbleSize val="0"/>
        </c:dLbls>
        <c:gapWidth val="100"/>
        <c:overlap val="-24"/>
        <c:axId val="851731424"/>
        <c:axId val="1347297136"/>
      </c:barChart>
      <c:catAx>
        <c:axId val="85173142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347297136"/>
        <c:crosses val="autoZero"/>
        <c:auto val="1"/>
        <c:lblAlgn val="ctr"/>
        <c:lblOffset val="100"/>
        <c:noMultiLvlLbl val="0"/>
      </c:catAx>
      <c:valAx>
        <c:axId val="1347297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crossAx val="851731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sz="3600" baseline="0" dirty="0">
                <a:solidFill>
                  <a:schemeClr val="accent5"/>
                </a:solidFill>
              </a:rPr>
              <a:t>Suicidal Thoughts "often" or A lot" </a:t>
            </a:r>
          </a:p>
          <a:p>
            <a:pPr>
              <a:defRPr/>
            </a:pPr>
            <a:r>
              <a:rPr lang="en-US" sz="3600" baseline="0" dirty="0">
                <a:solidFill>
                  <a:schemeClr val="accent5"/>
                </a:solidFill>
              </a:rPr>
              <a:t>Middle School</a:t>
            </a:r>
          </a:p>
        </c:rich>
      </c:tx>
      <c:layout>
        <c:manualLayout>
          <c:xMode val="edge"/>
          <c:yMode val="edge"/>
          <c:x val="0.19567932922184975"/>
          <c:y val="1.139817970172669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Sheet1!$D$3:$D$9</c:f>
              <c:numCache>
                <c:formatCode>General</c:formatCode>
                <c:ptCount val="7"/>
                <c:pt idx="0">
                  <c:v>2012</c:v>
                </c:pt>
                <c:pt idx="1">
                  <c:v>2014</c:v>
                </c:pt>
                <c:pt idx="2">
                  <c:v>2016</c:v>
                </c:pt>
                <c:pt idx="3">
                  <c:v>2018</c:v>
                </c:pt>
                <c:pt idx="4">
                  <c:v>2020</c:v>
                </c:pt>
                <c:pt idx="5">
                  <c:v>2022</c:v>
                </c:pt>
                <c:pt idx="6">
                  <c:v>2024</c:v>
                </c:pt>
              </c:numCache>
            </c:numRef>
          </c:cat>
          <c:val>
            <c:numRef>
              <c:f>Sheet1!$E$3:$E$9</c:f>
              <c:numCache>
                <c:formatCode>General</c:formatCode>
                <c:ptCount val="7"/>
                <c:pt idx="0">
                  <c:v>3.8</c:v>
                </c:pt>
                <c:pt idx="1">
                  <c:v>5.7</c:v>
                </c:pt>
                <c:pt idx="2">
                  <c:v>4.8</c:v>
                </c:pt>
                <c:pt idx="3">
                  <c:v>7.1</c:v>
                </c:pt>
                <c:pt idx="4">
                  <c:v>6.7</c:v>
                </c:pt>
                <c:pt idx="5">
                  <c:v>6.2</c:v>
                </c:pt>
                <c:pt idx="6">
                  <c:v>6.6</c:v>
                </c:pt>
              </c:numCache>
            </c:numRef>
          </c:val>
          <c:extLst>
            <c:ext xmlns:c16="http://schemas.microsoft.com/office/drawing/2014/chart" uri="{C3380CC4-5D6E-409C-BE32-E72D297353CC}">
              <c16:uniqueId val="{00000000-1B1F-4B81-9366-7535EAA4AD1C}"/>
            </c:ext>
          </c:extLst>
        </c:ser>
        <c:dLbls>
          <c:showLegendKey val="0"/>
          <c:showVal val="0"/>
          <c:showCatName val="0"/>
          <c:showSerName val="0"/>
          <c:showPercent val="0"/>
          <c:showBubbleSize val="0"/>
        </c:dLbls>
        <c:gapWidth val="219"/>
        <c:overlap val="-27"/>
        <c:axId val="844290448"/>
        <c:axId val="630350064"/>
      </c:barChart>
      <c:catAx>
        <c:axId val="84429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30350064"/>
        <c:crosses val="autoZero"/>
        <c:auto val="1"/>
        <c:lblAlgn val="ctr"/>
        <c:lblOffset val="100"/>
        <c:noMultiLvlLbl val="0"/>
      </c:catAx>
      <c:valAx>
        <c:axId val="630350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844290448"/>
        <c:crosses val="autoZero"/>
        <c:crossBetween val="between"/>
      </c:valAx>
      <c:spPr>
        <a:noFill/>
        <a:ln>
          <a:noFill/>
        </a:ln>
        <a:effectLst/>
      </c:spPr>
    </c:plotArea>
    <c:plotVisOnly val="1"/>
    <c:dispBlanksAs val="gap"/>
    <c:showDLblsOverMax val="0"/>
  </c:chart>
  <c:spPr>
    <a:noFill/>
    <a:ln>
      <a:noFill/>
    </a:ln>
    <a:effectLst/>
  </c:spPr>
  <c:txPr>
    <a:bodyPr/>
    <a:lstStyle/>
    <a:p>
      <a:pPr>
        <a:defRPr sz="1200" b="1" i="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289E-FCFF-874B-BDF0-7760503C1014}" type="datetimeFigureOut">
              <a:rPr lang="en-US" smtClean="0"/>
              <a:t>5/15/2024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A657C-3F37-9A4D-9029-658ADEAF8900}" type="slidenum">
              <a:rPr lang="en-US" smtClean="0"/>
              <a:t>‹#›</a:t>
            </a:fld>
            <a:endParaRPr lang="en-US"/>
          </a:p>
        </p:txBody>
      </p:sp>
    </p:spTree>
    <p:extLst>
      <p:ext uri="{BB962C8B-B14F-4D97-AF65-F5344CB8AC3E}">
        <p14:creationId xmlns:p14="http://schemas.microsoft.com/office/powerpoint/2010/main" val="420524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xml"/><Relationship Id="rId1" Type="http://schemas.openxmlformats.org/officeDocument/2006/relationships/themeOverride" Target="../theme/themeOverride1.xml"/><Relationship Id="rId4" Type="http://schemas.openxmlformats.org/officeDocument/2006/relationships/slide" Target="../slides/slide18.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1</a:t>
            </a:fld>
            <a:endParaRPr lang="en-US"/>
          </a:p>
        </p:txBody>
      </p:sp>
    </p:spTree>
    <p:extLst>
      <p:ext uri="{BB962C8B-B14F-4D97-AF65-F5344CB8AC3E}">
        <p14:creationId xmlns:p14="http://schemas.microsoft.com/office/powerpoint/2010/main" val="174077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our middle school number has jumped over the national average, but our high school numbers are lower.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036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survey looks at where students use substances. Most students that use drugs report using it at home. Notice that at school is the second lowest reported place of use, just above in a car.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469F-E756-4178-8090-5C2E9BA0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210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we break it down by substance, we can look at alcohol. Most students that use alcohol report using it at home. Notice that school is the lowest reported place of use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469F-E756-4178-8090-5C2E9BA0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210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marijuana, home and a friend’s house are the top places that students</a:t>
            </a:r>
            <a:r>
              <a:rPr lang="en-US" baseline="0" dirty="0"/>
              <a:t> report using. Again, school is the one of the lowest.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469F-E756-4178-8090-5C2E9BA0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088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E-cigarette numbers start to even out across locations. We believe this to be due to the ease of which it is to hide e- cigarettes/vapes and take them to many locations.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469F-E756-4178-8090-5C2E9BA0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81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PRIDE survey allows us to track trends</a:t>
            </a:r>
            <a:r>
              <a:rPr lang="en-US" sz="1200" baseline="0" dirty="0"/>
              <a:t> over time. We will take a look at the trends since 2015.</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175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next few graphs will let us look at data from our surveys in 2015, 17, 19, 21 and 23. </a:t>
            </a:r>
          </a:p>
          <a:p>
            <a:r>
              <a:rPr lang="en-US" dirty="0"/>
              <a:t>If we look at the monthly use of cigarettes through the years, we had a slight bump in our 7</a:t>
            </a:r>
            <a:r>
              <a:rPr lang="en-US" baseline="30000" dirty="0"/>
              <a:t>th</a:t>
            </a:r>
            <a:r>
              <a:rPr lang="en-US" dirty="0"/>
              <a:t> graders, but our high school students are using less than before.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818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back to 2015, monthly alcohol use  increased slightly in our 7</a:t>
            </a:r>
            <a:r>
              <a:rPr lang="en-US" baseline="30000" dirty="0"/>
              <a:t>th</a:t>
            </a:r>
            <a:r>
              <a:rPr lang="en-US" dirty="0"/>
              <a:t> and 11</a:t>
            </a:r>
            <a:r>
              <a:rPr lang="en-US" baseline="30000" dirty="0"/>
              <a:t>th</a:t>
            </a:r>
            <a:r>
              <a:rPr lang="en-US" dirty="0"/>
              <a:t> graders since 2021, but there has been a general decline since 2015.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541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marijuana is still on a general decline since 2015, with a noted increase in our 7</a:t>
            </a:r>
            <a:r>
              <a:rPr lang="en-US" baseline="30000" dirty="0"/>
              <a:t>th</a:t>
            </a:r>
            <a:r>
              <a:rPr lang="en-US" dirty="0"/>
              <a:t> and 9</a:t>
            </a:r>
            <a:r>
              <a:rPr lang="en-US" baseline="30000" dirty="0"/>
              <a:t>th</a:t>
            </a:r>
            <a:r>
              <a:rPr lang="en-US" dirty="0"/>
              <a:t> graders since the last survey. This will be interesting data to continue to follow. There are many factors that might be contributing to these small increases.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663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 school students also show an increase for monthly use of prescription drugs. When we look at all of the monthly use data, it is notable that reported use for all of the substances increased in our middle school students.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959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2</a:t>
            </a:fld>
            <a:endParaRPr lang="en-US"/>
          </a:p>
        </p:txBody>
      </p:sp>
    </p:spTree>
    <p:extLst>
      <p:ext uri="{BB962C8B-B14F-4D97-AF65-F5344CB8AC3E}">
        <p14:creationId xmlns:p14="http://schemas.microsoft.com/office/powerpoint/2010/main" val="1508928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Perception of risk can give us some</a:t>
            </a:r>
            <a:r>
              <a:rPr lang="en-US" baseline="0" dirty="0"/>
              <a:t> insight into the motivation for drug use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288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perception of risk for tobacco is increasing. This is true for all substances we looked at. This could be due to many factors, hopefully including our prevention efforts from the district.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440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interesting to</a:t>
            </a:r>
            <a:r>
              <a:rPr lang="en-US" baseline="0" dirty="0"/>
              <a:t> note though, that as</a:t>
            </a:r>
            <a:r>
              <a:rPr lang="en-US" dirty="0"/>
              <a:t> students</a:t>
            </a:r>
            <a:r>
              <a:rPr lang="en-US" baseline="0" dirty="0"/>
              <a:t> get older, the perceived risk (looking at moderate to great risk) of marijuana use goes down. This could be due to factors including the legalization in other states, as well as parent perceptions. Additionally, media influences might affect this data</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157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are still perceiving e- cigarettes to be less harmful than cigarettes. </a:t>
            </a:r>
            <a:r>
              <a:rPr lang="en-US" baseline="0" dirty="0"/>
              <a:t>We need to continue efforts to educate our youth on the dangers of these products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595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I click through</a:t>
            </a:r>
            <a:r>
              <a:rPr lang="en-US" sz="1200" baseline="0" dirty="0"/>
              <a:t> the next 3 slides, you will see that the red bar consistently higher. This is showing that for each substance females report higher annual use. This is true for almost all of the substances. We noticed this in our last survey as well. </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492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interesting to note that although females</a:t>
            </a:r>
            <a:r>
              <a:rPr lang="en-US" baseline="0" dirty="0"/>
              <a:t> report using more than males, they seem to have a higher perception of risk. This creates questions around what motivates the females to use substances since the perception of risk is not deterring them.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427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high school students were asked if they had thoughts of suicide, the numbers have stayed about the same since our last survey administration. Numbers are lower from 2018, but higher then 2020. there are some theories that the increase in 2020 was covid related. Of course, all concerns around suicide should be addressed.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912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 school student responses have increased a little this year. This indicates a need for continued efforts around mental health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661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Looking</a:t>
            </a:r>
            <a:r>
              <a:rPr lang="en-US" baseline="0" dirty="0"/>
              <a:t> at where students feel safe can give campuses good information about the feeling of of overall safety. Bathrooms, buses, hallways and parking lots continue to be areas of most concern for students. When campuses get their own data, this is something they can work to improve.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338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that cyberbullying</a:t>
            </a:r>
            <a:r>
              <a:rPr lang="en-US" baseline="0" dirty="0"/>
              <a:t> is potential problem. This seems to be a bigger concern for middle schoolers than it is for high schoolers. Including data from 1 time to 6 or more times-21.6% of middle schoolers report being </a:t>
            </a:r>
            <a:r>
              <a:rPr lang="en-US" baseline="0" dirty="0" err="1"/>
              <a:t>embarassed</a:t>
            </a:r>
            <a:r>
              <a:rPr lang="en-US" baseline="0" dirty="0"/>
              <a:t> or threatened on internet or cell phone, For high school, it is 14%. These numbers indicate a need for continued efforts to discourage cyberbullying.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818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458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Promising data</a:t>
            </a:r>
            <a:r>
              <a:rPr lang="en-US" baseline="0" dirty="0"/>
              <a:t> – Approximately 70% of our students feel safe speaking to an adult on campus about mental health issues. Additionally, about 59% feel that it is easy to access mental health supports. This is good news. However, 25% of students report being unaware of any supports on their campus. This suggests that we need to continue our efforts to bring awareness to these programs.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014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Thank you. As a reminder, each campus gets their campus specific data in order to address concerns on </a:t>
            </a:r>
            <a:r>
              <a:rPr lang="en-US"/>
              <a:t>their campus.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671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9730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Hello and welcome to our Everyday Mindfulness presentation, brought to you by UnitedHealthcare.  </a:t>
            </a:r>
          </a:p>
          <a:p>
            <a:pPr marL="0" marR="0" lvl="0" indent="0" algn="l" defTabSz="89730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89730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My name is ______________________ and I am a Health Engagement (Consultant, Nurse, Coach or Coordinator) with UnitedHealthcare. </a:t>
            </a:r>
          </a:p>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498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30 seconds</a:t>
            </a:r>
            <a:endParaRPr lang="en-US" b="0" dirty="0">
              <a:cs typeface="Calibri"/>
            </a:endParaRPr>
          </a:p>
          <a:p>
            <a:r>
              <a:rPr lang="en-US" b="1" dirty="0"/>
              <a:t>Say: </a:t>
            </a:r>
            <a:r>
              <a:rPr lang="en-US" dirty="0"/>
              <a:t>In the 2023-2024 school year, SHAC has been a resource for the school district in the following ways:</a:t>
            </a:r>
          </a:p>
          <a:p>
            <a:pPr>
              <a:buAutoNum type="arabicParenR"/>
            </a:pPr>
            <a:r>
              <a:rPr lang="en-US" dirty="0"/>
              <a:t>Supporting the campuses.</a:t>
            </a:r>
          </a:p>
          <a:p>
            <a:pPr>
              <a:buAutoNum type="arabicParenR"/>
            </a:pPr>
            <a:r>
              <a:rPr lang="en-US" dirty="0"/>
              <a:t>Encouraging collaborations</a:t>
            </a:r>
          </a:p>
          <a:p>
            <a:pPr>
              <a:buAutoNum type="arabicParenR"/>
            </a:pPr>
            <a:r>
              <a:rPr lang="en-US" dirty="0"/>
              <a:t>Building capacity</a:t>
            </a:r>
          </a:p>
          <a:p>
            <a:pPr>
              <a:buAutoNum type="arabicParenR"/>
            </a:pPr>
            <a:r>
              <a:rPr lang="en-US" dirty="0"/>
              <a:t>Providing health, wellness and safety resources</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68</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81339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30 seconds</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SHAC consists of 6 subcommittees consisting of these.</a:t>
            </a:r>
          </a:p>
          <a:p>
            <a:endParaRPr lang="en-US" dirty="0"/>
          </a:p>
          <a:p>
            <a:r>
              <a:rPr lang="en-US" dirty="0"/>
              <a:t>Each subcommittee was led by an FBISD employee and tried to include at least 1 parent.</a:t>
            </a:r>
          </a:p>
          <a:p>
            <a:endParaRPr lang="en-US" dirty="0"/>
          </a:p>
          <a:p>
            <a:r>
              <a:rPr lang="en-US" dirty="0"/>
              <a:t>Each subcommittee established goals that it tried to work on during the year.</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69</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0202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These were the 6 goals that SHAC focused on in 2023-2024. (Elaborate)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70</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902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Our first goal during this school year was designing 6 Legislative Priorities, and SHAC has narrowed it down to these three. We hope that the BOT will take note of these LPs and possibly incorporate one or parts of these, into their BOT LP.  These are the measures that we the SHAC support, and encourage individuals to advocate for.  Reaching out to our representatives was encouraged to all the SHAC members and guests.  Being involved in the legislative process is important.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2544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b="0" dirty="0"/>
              <a:t>The last of our goals this year was to </a:t>
            </a:r>
            <a:r>
              <a:rPr lang="en-US" sz="1200" b="0" dirty="0">
                <a:solidFill>
                  <a:schemeClr val="tx1"/>
                </a:solidFill>
                <a:latin typeface="Calibri"/>
                <a:ea typeface="Calibri"/>
                <a:cs typeface="Calibri"/>
                <a:sym typeface="Calibri"/>
              </a:rPr>
              <a:t>Expand District level mental health supports available to ALL students. We believe we still have room for improvement, and have elaborated on this goal for the upcoming school year, as you’ll see in a moment. </a:t>
            </a:r>
            <a:endParaRPr lang="en-US" sz="1200" b="0" i="0" u="none" strike="noStrike" cap="none"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72</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809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These are accomplishments that the SHAC has accomplished, or is in the process of completing.  (Elaborate.)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73</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98793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30 seconds</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This was our 2</a:t>
            </a:r>
            <a:r>
              <a:rPr lang="en-US" baseline="30000" dirty="0"/>
              <a:t>nd</a:t>
            </a:r>
            <a:r>
              <a:rPr lang="en-US" dirty="0"/>
              <a:t> year to host the FBISD SHAC/United HealthCare Think Tank. </a:t>
            </a:r>
            <a:r>
              <a:rPr lang="en-US" sz="1200" dirty="0">
                <a:effectLst/>
                <a:latin typeface="Calibri" panose="020F0502020204030204" pitchFamily="34" charset="0"/>
                <a:ea typeface="Calibri" panose="020F0502020204030204" pitchFamily="34" charset="0"/>
                <a:cs typeface="Calibri" panose="020F0502020204030204" pitchFamily="34" charset="0"/>
              </a:rPr>
              <a:t>Student Wellness Committees (SWC) identified an issue/dilemma that their campus faces related to student mental, physical, or nutritional health. SWC’s devised a solution to help address their campus’ issue. </a:t>
            </a:r>
            <a:r>
              <a:rPr lang="en-US" sz="1200" dirty="0">
                <a:latin typeface="Calibri" panose="020F0502020204030204" pitchFamily="34" charset="0"/>
                <a:ea typeface="Calibri" panose="020F0502020204030204" pitchFamily="34" charset="0"/>
                <a:cs typeface="Calibri" panose="020F0502020204030204" pitchFamily="34" charset="0"/>
              </a:rPr>
              <a:t>Grant funds awarded from United HealthCare were 1200, 800 and 500 dollars.  We want to thank UHC for this generous donation for our students and their campus projects.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74</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11847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217">
              <a:defRPr>
                <a:solidFill>
                  <a:schemeClr val="tx1"/>
                </a:solidFill>
                <a:latin typeface="Verdana" pitchFamily="34" charset="0"/>
              </a:defRPr>
            </a:lvl1pPr>
            <a:lvl2pPr marL="776702" indent="-298731" defTabSz="969217">
              <a:defRPr>
                <a:solidFill>
                  <a:schemeClr val="tx1"/>
                </a:solidFill>
                <a:latin typeface="Verdana" pitchFamily="34" charset="0"/>
              </a:defRPr>
            </a:lvl2pPr>
            <a:lvl3pPr marL="1194926" indent="-238984" defTabSz="969217">
              <a:defRPr>
                <a:solidFill>
                  <a:schemeClr val="tx1"/>
                </a:solidFill>
                <a:latin typeface="Verdana" pitchFamily="34" charset="0"/>
              </a:defRPr>
            </a:lvl3pPr>
            <a:lvl4pPr marL="1672895" indent="-238984" defTabSz="969217">
              <a:defRPr>
                <a:solidFill>
                  <a:schemeClr val="tx1"/>
                </a:solidFill>
                <a:latin typeface="Verdana" pitchFamily="34" charset="0"/>
              </a:defRPr>
            </a:lvl4pPr>
            <a:lvl5pPr marL="2150865" indent="-238984" defTabSz="969217">
              <a:defRPr>
                <a:solidFill>
                  <a:schemeClr val="tx1"/>
                </a:solidFill>
                <a:latin typeface="Verdana" pitchFamily="34" charset="0"/>
              </a:defRPr>
            </a:lvl5pPr>
            <a:lvl6pPr marL="2628836" indent="-238984" defTabSz="969217" eaLnBrk="0" fontAlgn="base" hangingPunct="0">
              <a:spcBef>
                <a:spcPct val="0"/>
              </a:spcBef>
              <a:spcAft>
                <a:spcPct val="0"/>
              </a:spcAft>
              <a:defRPr>
                <a:solidFill>
                  <a:schemeClr val="tx1"/>
                </a:solidFill>
                <a:latin typeface="Verdana" pitchFamily="34" charset="0"/>
              </a:defRPr>
            </a:lvl6pPr>
            <a:lvl7pPr marL="3106805" indent="-238984" defTabSz="969217" eaLnBrk="0" fontAlgn="base" hangingPunct="0">
              <a:spcBef>
                <a:spcPct val="0"/>
              </a:spcBef>
              <a:spcAft>
                <a:spcPct val="0"/>
              </a:spcAft>
              <a:defRPr>
                <a:solidFill>
                  <a:schemeClr val="tx1"/>
                </a:solidFill>
                <a:latin typeface="Verdana" pitchFamily="34" charset="0"/>
              </a:defRPr>
            </a:lvl7pPr>
            <a:lvl8pPr marL="3584775" indent="-238984" defTabSz="969217" eaLnBrk="0" fontAlgn="base" hangingPunct="0">
              <a:spcBef>
                <a:spcPct val="0"/>
              </a:spcBef>
              <a:spcAft>
                <a:spcPct val="0"/>
              </a:spcAft>
              <a:defRPr>
                <a:solidFill>
                  <a:schemeClr val="tx1"/>
                </a:solidFill>
                <a:latin typeface="Verdana" pitchFamily="34" charset="0"/>
              </a:defRPr>
            </a:lvl8pPr>
            <a:lvl9pPr marL="4062746" indent="-238984" defTabSz="969217" eaLnBrk="0" fontAlgn="base" hangingPunct="0">
              <a:spcBef>
                <a:spcPct val="0"/>
              </a:spcBef>
              <a:spcAft>
                <a:spcPct val="0"/>
              </a:spcAft>
              <a:defRPr>
                <a:solidFill>
                  <a:schemeClr val="tx1"/>
                </a:solidFill>
                <a:latin typeface="Verdana" pitchFamily="34" charset="0"/>
              </a:defRPr>
            </a:lvl9pPr>
          </a:lstStyle>
          <a:p>
            <a:pPr marL="0" marR="0" lvl="0" indent="0" algn="r" defTabSz="969217" rtl="0" eaLnBrk="1" fontAlgn="auto" latinLnBrk="0" hangingPunct="1">
              <a:lnSpc>
                <a:spcPct val="100000"/>
              </a:lnSpc>
              <a:spcBef>
                <a:spcPts val="0"/>
              </a:spcBef>
              <a:spcAft>
                <a:spcPts val="0"/>
              </a:spcAft>
              <a:buClrTx/>
              <a:buSzTx/>
              <a:buFontTx/>
              <a:buNone/>
              <a:tabLst/>
              <a:defRPr/>
            </a:pPr>
            <a:fld id="{20387177-C2F9-46F1-8E84-F3DA514AA6B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921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5299" name="Rectangle 2"/>
          <p:cNvSpPr>
            <a:spLocks noGrp="1" noRot="1" noChangeAspect="1" noChangeArrowheads="1" noTextEdit="1"/>
          </p:cNvSpPr>
          <p:nvPr>
            <p:ph type="sldImg"/>
          </p:nvPr>
        </p:nvSpPr>
        <p:spPr>
          <a:ln cap="flat"/>
        </p:spPr>
      </p:sp>
      <p:sp>
        <p:nvSpPr>
          <p:cNvPr id="55300" name="Rectangle 3"/>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15000"/>
              </a:lnSpc>
              <a:spcBef>
                <a:spcPts val="680"/>
              </a:spcBef>
            </a:pPr>
            <a:r>
              <a:rPr lang="en-US" sz="1600" dirty="0">
                <a:latin typeface="Calibri" pitchFamily="34" charset="0"/>
                <a:cs typeface="Times New Roman" pitchFamily="18" charset="0"/>
              </a:rPr>
              <a:t>HI my name is </a:t>
            </a:r>
            <a:r>
              <a:rPr lang="en-US" sz="1600" dirty="0" err="1">
                <a:latin typeface="Calibri" pitchFamily="34" charset="0"/>
                <a:cs typeface="Times New Roman" pitchFamily="18" charset="0"/>
              </a:rPr>
              <a:t>kim</a:t>
            </a:r>
            <a:r>
              <a:rPr lang="en-US" sz="1600" dirty="0">
                <a:latin typeface="Calibri" pitchFamily="34" charset="0"/>
                <a:cs typeface="Times New Roman" pitchFamily="18" charset="0"/>
              </a:rPr>
              <a:t> Taylor, I am the coordinator</a:t>
            </a:r>
            <a:r>
              <a:rPr lang="en-US" sz="1600" baseline="0" dirty="0">
                <a:latin typeface="Calibri" pitchFamily="34" charset="0"/>
                <a:cs typeface="Times New Roman" pitchFamily="18" charset="0"/>
              </a:rPr>
              <a:t> of health, </a:t>
            </a:r>
            <a:r>
              <a:rPr lang="en-US" sz="1600" baseline="0" dirty="0" err="1">
                <a:latin typeface="Calibri" pitchFamily="34" charset="0"/>
                <a:cs typeface="Times New Roman" pitchFamily="18" charset="0"/>
              </a:rPr>
              <a:t>pe</a:t>
            </a:r>
            <a:r>
              <a:rPr lang="en-US" sz="1600" baseline="0" dirty="0">
                <a:latin typeface="Calibri" pitchFamily="34" charset="0"/>
                <a:cs typeface="Times New Roman" pitchFamily="18" charset="0"/>
              </a:rPr>
              <a:t> and wellness. One initiative that I support is the PRIDE survey. This survey is used to gather information on our students’ use and perceptions around risky behaviors such as drugs and violence. We do this survey every 2 years and I would like to share some of the information with you today. Keep in mind that I will be sharing some of the general trends from the data. We will not have time to dive into the why or draw conclusions.</a:t>
            </a:r>
            <a:endParaRPr lang="en-US" sz="1600" dirty="0">
              <a:latin typeface="Calibri" pitchFamily="34" charset="0"/>
              <a:cs typeface="Times New Roman" pitchFamily="18"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Moving forward, the SHAC has the following recommendations for the 2024-2025 school year. (Elaborate).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75</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253374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76</a:t>
            </a:fld>
            <a:endParaRPr lang="en-US"/>
          </a:p>
        </p:txBody>
      </p:sp>
    </p:spTree>
    <p:extLst>
      <p:ext uri="{BB962C8B-B14F-4D97-AF65-F5344CB8AC3E}">
        <p14:creationId xmlns:p14="http://schemas.microsoft.com/office/powerpoint/2010/main" val="2510333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77</a:t>
            </a:fld>
            <a:endParaRPr lang="en-US"/>
          </a:p>
        </p:txBody>
      </p:sp>
    </p:spTree>
    <p:extLst>
      <p:ext uri="{BB962C8B-B14F-4D97-AF65-F5344CB8AC3E}">
        <p14:creationId xmlns:p14="http://schemas.microsoft.com/office/powerpoint/2010/main" val="381164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79</a:t>
            </a:fld>
            <a:endParaRPr lang="en-US"/>
          </a:p>
        </p:txBody>
      </p:sp>
    </p:spTree>
    <p:extLst>
      <p:ext uri="{BB962C8B-B14F-4D97-AF65-F5344CB8AC3E}">
        <p14:creationId xmlns:p14="http://schemas.microsoft.com/office/powerpoint/2010/main" val="27478532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81</a:t>
            </a:fld>
            <a:endParaRPr lang="en-US"/>
          </a:p>
        </p:txBody>
      </p:sp>
    </p:spTree>
    <p:extLst>
      <p:ext uri="{BB962C8B-B14F-4D97-AF65-F5344CB8AC3E}">
        <p14:creationId xmlns:p14="http://schemas.microsoft.com/office/powerpoint/2010/main" val="1336343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82</a:t>
            </a:fld>
            <a:endParaRPr lang="en-US"/>
          </a:p>
        </p:txBody>
      </p:sp>
    </p:spTree>
    <p:extLst>
      <p:ext uri="{BB962C8B-B14F-4D97-AF65-F5344CB8AC3E}">
        <p14:creationId xmlns:p14="http://schemas.microsoft.com/office/powerpoint/2010/main" val="7510974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83</a:t>
            </a:fld>
            <a:endParaRPr lang="en-US"/>
          </a:p>
        </p:txBody>
      </p:sp>
    </p:spTree>
    <p:extLst>
      <p:ext uri="{BB962C8B-B14F-4D97-AF65-F5344CB8AC3E}">
        <p14:creationId xmlns:p14="http://schemas.microsoft.com/office/powerpoint/2010/main" val="2662051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84</a:t>
            </a:fld>
            <a:endParaRPr lang="en-US"/>
          </a:p>
        </p:txBody>
      </p:sp>
    </p:spTree>
    <p:extLst>
      <p:ext uri="{BB962C8B-B14F-4D97-AF65-F5344CB8AC3E}">
        <p14:creationId xmlns:p14="http://schemas.microsoft.com/office/powerpoint/2010/main" val="38113038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86</a:t>
            </a:fld>
            <a:endParaRPr lang="en-US"/>
          </a:p>
        </p:txBody>
      </p:sp>
    </p:spTree>
    <p:extLst>
      <p:ext uri="{BB962C8B-B14F-4D97-AF65-F5344CB8AC3E}">
        <p14:creationId xmlns:p14="http://schemas.microsoft.com/office/powerpoint/2010/main" val="280053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217">
              <a:defRPr>
                <a:solidFill>
                  <a:schemeClr val="tx1"/>
                </a:solidFill>
                <a:latin typeface="Verdana" pitchFamily="34" charset="0"/>
              </a:defRPr>
            </a:lvl1pPr>
            <a:lvl2pPr marL="776702" indent="-298731" defTabSz="969217">
              <a:defRPr>
                <a:solidFill>
                  <a:schemeClr val="tx1"/>
                </a:solidFill>
                <a:latin typeface="Verdana" pitchFamily="34" charset="0"/>
              </a:defRPr>
            </a:lvl2pPr>
            <a:lvl3pPr marL="1194926" indent="-238984" defTabSz="969217">
              <a:defRPr>
                <a:solidFill>
                  <a:schemeClr val="tx1"/>
                </a:solidFill>
                <a:latin typeface="Verdana" pitchFamily="34" charset="0"/>
              </a:defRPr>
            </a:lvl3pPr>
            <a:lvl4pPr marL="1672895" indent="-238984" defTabSz="969217">
              <a:defRPr>
                <a:solidFill>
                  <a:schemeClr val="tx1"/>
                </a:solidFill>
                <a:latin typeface="Verdana" pitchFamily="34" charset="0"/>
              </a:defRPr>
            </a:lvl4pPr>
            <a:lvl5pPr marL="2150865" indent="-238984" defTabSz="969217">
              <a:defRPr>
                <a:solidFill>
                  <a:schemeClr val="tx1"/>
                </a:solidFill>
                <a:latin typeface="Verdana" pitchFamily="34" charset="0"/>
              </a:defRPr>
            </a:lvl5pPr>
            <a:lvl6pPr marL="2628836" indent="-238984" defTabSz="969217" eaLnBrk="0" fontAlgn="base" hangingPunct="0">
              <a:spcBef>
                <a:spcPct val="0"/>
              </a:spcBef>
              <a:spcAft>
                <a:spcPct val="0"/>
              </a:spcAft>
              <a:defRPr>
                <a:solidFill>
                  <a:schemeClr val="tx1"/>
                </a:solidFill>
                <a:latin typeface="Verdana" pitchFamily="34" charset="0"/>
              </a:defRPr>
            </a:lvl6pPr>
            <a:lvl7pPr marL="3106805" indent="-238984" defTabSz="969217" eaLnBrk="0" fontAlgn="base" hangingPunct="0">
              <a:spcBef>
                <a:spcPct val="0"/>
              </a:spcBef>
              <a:spcAft>
                <a:spcPct val="0"/>
              </a:spcAft>
              <a:defRPr>
                <a:solidFill>
                  <a:schemeClr val="tx1"/>
                </a:solidFill>
                <a:latin typeface="Verdana" pitchFamily="34" charset="0"/>
              </a:defRPr>
            </a:lvl7pPr>
            <a:lvl8pPr marL="3584775" indent="-238984" defTabSz="969217" eaLnBrk="0" fontAlgn="base" hangingPunct="0">
              <a:spcBef>
                <a:spcPct val="0"/>
              </a:spcBef>
              <a:spcAft>
                <a:spcPct val="0"/>
              </a:spcAft>
              <a:defRPr>
                <a:solidFill>
                  <a:schemeClr val="tx1"/>
                </a:solidFill>
                <a:latin typeface="Verdana" pitchFamily="34" charset="0"/>
              </a:defRPr>
            </a:lvl8pPr>
            <a:lvl9pPr marL="4062746" indent="-238984" defTabSz="969217" eaLnBrk="0" fontAlgn="base" hangingPunct="0">
              <a:spcBef>
                <a:spcPct val="0"/>
              </a:spcBef>
              <a:spcAft>
                <a:spcPct val="0"/>
              </a:spcAft>
              <a:defRPr>
                <a:solidFill>
                  <a:schemeClr val="tx1"/>
                </a:solidFill>
                <a:latin typeface="Verdana" pitchFamily="34" charset="0"/>
              </a:defRPr>
            </a:lvl9pPr>
          </a:lstStyle>
          <a:p>
            <a:pPr marL="0" marR="0" lvl="0" indent="0" algn="r" defTabSz="969217" rtl="0" eaLnBrk="1" fontAlgn="auto" latinLnBrk="0" hangingPunct="1">
              <a:lnSpc>
                <a:spcPct val="100000"/>
              </a:lnSpc>
              <a:spcBef>
                <a:spcPts val="0"/>
              </a:spcBef>
              <a:spcAft>
                <a:spcPts val="0"/>
              </a:spcAft>
              <a:buClrTx/>
              <a:buSzTx/>
              <a:buFontTx/>
              <a:buNone/>
              <a:tabLst/>
              <a:defRPr/>
            </a:pPr>
            <a:fld id="{F75A3C7C-4020-44DA-95EB-F2749118691B}"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6921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6323" name="Rectangle 2"/>
          <p:cNvSpPr>
            <a:spLocks noGrp="1" noRot="1" noChangeAspect="1" noChangeArrowheads="1" noTextEdit="1"/>
          </p:cNvSpPr>
          <p:nvPr>
            <p:ph type="sldImg"/>
          </p:nvPr>
        </p:nvSpPr>
        <p:spPr>
          <a:ln cap="flat"/>
        </p:spPr>
      </p:sp>
      <p:sp>
        <p:nvSpPr>
          <p:cNvPr id="56324"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This survey is a collaboration between </a:t>
            </a:r>
            <a:r>
              <a:rPr lang="en-US" dirty="0" err="1"/>
              <a:t>fbisd</a:t>
            </a:r>
            <a:r>
              <a:rPr lang="en-US" baseline="0" dirty="0"/>
              <a:t> and </a:t>
            </a:r>
            <a:r>
              <a:rPr lang="en-US" baseline="0" dirty="0" err="1"/>
              <a:t>fbcpc</a:t>
            </a:r>
            <a:r>
              <a:rPr lang="en-US" baseline="0" dirty="0"/>
              <a:t>- fort bend community prevention coalition. . We survey 100 students from 7</a:t>
            </a:r>
            <a:r>
              <a:rPr lang="en-US" baseline="30000" dirty="0"/>
              <a:t>th</a:t>
            </a:r>
            <a:r>
              <a:rPr lang="en-US" baseline="0" dirty="0"/>
              <a:t>, 9</a:t>
            </a:r>
            <a:r>
              <a:rPr lang="en-US" baseline="30000" dirty="0"/>
              <a:t>th</a:t>
            </a:r>
            <a:r>
              <a:rPr lang="en-US" baseline="0" dirty="0"/>
              <a:t> and 11</a:t>
            </a:r>
            <a:r>
              <a:rPr lang="en-US" baseline="30000" dirty="0"/>
              <a:t>th</a:t>
            </a:r>
            <a:r>
              <a:rPr lang="en-US" baseline="0" dirty="0"/>
              <a:t> grades. It takes about 25 -30 minutes for students to complete.  we used an online administration. The survey is completely anonymous and voluntary. This year we surveyed a total of 3871 students.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We use the middle school health classes to survey 7</a:t>
            </a:r>
            <a:r>
              <a:rPr lang="en-US" baseline="30000" dirty="0"/>
              <a:t>th</a:t>
            </a:r>
            <a:r>
              <a:rPr lang="en-US" dirty="0"/>
              <a:t> graders and social studies classes in high </a:t>
            </a:r>
            <a:r>
              <a:rPr lang="en-US" dirty="0" err="1"/>
              <a:t>school.Teachers</a:t>
            </a:r>
            <a:r>
              <a:rPr lang="en-US" baseline="0" dirty="0"/>
              <a:t> are asked to provide a sample of 100 students that are 50/50 males and females and include students from GT classes.</a:t>
            </a:r>
          </a:p>
          <a:p>
            <a:pPr eaLnBrk="1" hangingPunct="1"/>
            <a:r>
              <a:rPr lang="en-US" baseline="0" dirty="0"/>
              <a:t>In high school, we survey social studies classes to survey 9</a:t>
            </a:r>
            <a:r>
              <a:rPr lang="en-US" baseline="30000" dirty="0"/>
              <a:t>th</a:t>
            </a:r>
            <a:r>
              <a:rPr lang="en-US" baseline="0" dirty="0"/>
              <a:t> and 11</a:t>
            </a:r>
            <a:r>
              <a:rPr lang="en-US" baseline="30000" dirty="0"/>
              <a:t>th</a:t>
            </a:r>
            <a:r>
              <a:rPr lang="en-US" baseline="0" dirty="0"/>
              <a:t> graders with the same parameters that we use for 7th grade. The teachers were trained on the use of the online survey. </a:t>
            </a:r>
            <a:endParaRPr lang="en-US" dirty="0"/>
          </a:p>
          <a:p>
            <a:r>
              <a:rPr lang="en-US" dirty="0"/>
              <a:t>These</a:t>
            </a:r>
            <a:r>
              <a:rPr lang="en-US" baseline="0" dirty="0"/>
              <a:t> are our totals by grade level.. 7</a:t>
            </a:r>
            <a:r>
              <a:rPr lang="en-US" baseline="30000" dirty="0"/>
              <a:t>th</a:t>
            </a:r>
            <a:r>
              <a:rPr lang="en-US" baseline="0" dirty="0"/>
              <a:t> grade numbers are higher because we have more middle school campuses.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690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217">
              <a:defRPr>
                <a:solidFill>
                  <a:schemeClr val="tx1"/>
                </a:solidFill>
                <a:latin typeface="Verdana" pitchFamily="34" charset="0"/>
              </a:defRPr>
            </a:lvl1pPr>
            <a:lvl2pPr marL="776702" indent="-298731" defTabSz="969217">
              <a:defRPr>
                <a:solidFill>
                  <a:schemeClr val="tx1"/>
                </a:solidFill>
                <a:latin typeface="Verdana" pitchFamily="34" charset="0"/>
              </a:defRPr>
            </a:lvl2pPr>
            <a:lvl3pPr marL="1194926" indent="-238984" defTabSz="969217">
              <a:defRPr>
                <a:solidFill>
                  <a:schemeClr val="tx1"/>
                </a:solidFill>
                <a:latin typeface="Verdana" pitchFamily="34" charset="0"/>
              </a:defRPr>
            </a:lvl3pPr>
            <a:lvl4pPr marL="1672895" indent="-238984" defTabSz="969217">
              <a:defRPr>
                <a:solidFill>
                  <a:schemeClr val="tx1"/>
                </a:solidFill>
                <a:latin typeface="Verdana" pitchFamily="34" charset="0"/>
              </a:defRPr>
            </a:lvl4pPr>
            <a:lvl5pPr marL="2150865" indent="-238984" defTabSz="969217">
              <a:defRPr>
                <a:solidFill>
                  <a:schemeClr val="tx1"/>
                </a:solidFill>
                <a:latin typeface="Verdana" pitchFamily="34" charset="0"/>
              </a:defRPr>
            </a:lvl5pPr>
            <a:lvl6pPr marL="2628836" indent="-238984" defTabSz="969217" eaLnBrk="0" fontAlgn="base" hangingPunct="0">
              <a:spcBef>
                <a:spcPct val="0"/>
              </a:spcBef>
              <a:spcAft>
                <a:spcPct val="0"/>
              </a:spcAft>
              <a:defRPr>
                <a:solidFill>
                  <a:schemeClr val="tx1"/>
                </a:solidFill>
                <a:latin typeface="Verdana" pitchFamily="34" charset="0"/>
              </a:defRPr>
            </a:lvl6pPr>
            <a:lvl7pPr marL="3106805" indent="-238984" defTabSz="969217" eaLnBrk="0" fontAlgn="base" hangingPunct="0">
              <a:spcBef>
                <a:spcPct val="0"/>
              </a:spcBef>
              <a:spcAft>
                <a:spcPct val="0"/>
              </a:spcAft>
              <a:defRPr>
                <a:solidFill>
                  <a:schemeClr val="tx1"/>
                </a:solidFill>
                <a:latin typeface="Verdana" pitchFamily="34" charset="0"/>
              </a:defRPr>
            </a:lvl7pPr>
            <a:lvl8pPr marL="3584775" indent="-238984" defTabSz="969217" eaLnBrk="0" fontAlgn="base" hangingPunct="0">
              <a:spcBef>
                <a:spcPct val="0"/>
              </a:spcBef>
              <a:spcAft>
                <a:spcPct val="0"/>
              </a:spcAft>
              <a:defRPr>
                <a:solidFill>
                  <a:schemeClr val="tx1"/>
                </a:solidFill>
                <a:latin typeface="Verdana" pitchFamily="34" charset="0"/>
              </a:defRPr>
            </a:lvl8pPr>
            <a:lvl9pPr marL="4062746" indent="-238984" defTabSz="969217" eaLnBrk="0" fontAlgn="base" hangingPunct="0">
              <a:spcBef>
                <a:spcPct val="0"/>
              </a:spcBef>
              <a:spcAft>
                <a:spcPct val="0"/>
              </a:spcAft>
              <a:defRPr>
                <a:solidFill>
                  <a:schemeClr val="tx1"/>
                </a:solidFill>
                <a:latin typeface="Verdana" pitchFamily="34" charset="0"/>
              </a:defRPr>
            </a:lvl9pPr>
          </a:lstStyle>
          <a:p>
            <a:pPr marL="0" marR="0" lvl="0" indent="0" algn="r" defTabSz="969217" rtl="0" eaLnBrk="1" fontAlgn="auto" latinLnBrk="0" hangingPunct="1">
              <a:lnSpc>
                <a:spcPct val="100000"/>
              </a:lnSpc>
              <a:spcBef>
                <a:spcPts val="0"/>
              </a:spcBef>
              <a:spcAft>
                <a:spcPts val="0"/>
              </a:spcAft>
              <a:buClrTx/>
              <a:buSzTx/>
              <a:buFontTx/>
              <a:buNone/>
              <a:tabLst/>
              <a:defRPr/>
            </a:pPr>
            <a:fld id="{2905E168-7EC8-46A3-A77E-EAA7C0DA6D26}"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6921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7347" name="Rectangle 2"/>
          <p:cNvSpPr>
            <a:spLocks noGrp="1" noRot="1" noChangeAspect="1" noChangeArrowheads="1" noTextEdit="1"/>
          </p:cNvSpPr>
          <p:nvPr>
            <p:ph type="sldImg"/>
          </p:nvPr>
        </p:nvSpPr>
        <p:spPr>
          <a:ln cap="flat"/>
        </p:spPr>
      </p:sp>
      <p:sp>
        <p:nvSpPr>
          <p:cNvPr id="57348"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dirty="0"/>
              <a:t>There</a:t>
            </a:r>
            <a:r>
              <a:rPr lang="en-US" sz="1200" baseline="0" dirty="0"/>
              <a:t> are always cautions and considerations when doing student surveys.</a:t>
            </a:r>
            <a:endParaRPr lang="en-US" sz="17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will share some general trends</a:t>
            </a:r>
            <a:r>
              <a:rPr lang="en-US" baseline="0" dirty="0"/>
              <a:t> that can be seen with the data. There are many different factors that we could dive into, but today we will look at the big ideas. I do want to share that each campus also gets its own data and uses it to create goals for their campus. The data I am sharing today is the overall district data.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469F-E756-4178-8090-5C2E9BA0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580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use of any illicit substance in the last 30 days.</a:t>
            </a:r>
            <a:r>
              <a:rPr lang="en-US" baseline="0" dirty="0"/>
              <a:t> As noted at the bottom, marijuana is included in these numbers. The percent of use increases in 11</a:t>
            </a:r>
            <a:r>
              <a:rPr lang="en-US" baseline="30000" dirty="0"/>
              <a:t>th</a:t>
            </a:r>
            <a:r>
              <a:rPr lang="en-US" baseline="0" dirty="0"/>
              <a:t> grade. The number of 7</a:t>
            </a:r>
            <a:r>
              <a:rPr lang="en-US" baseline="30000" dirty="0"/>
              <a:t>th</a:t>
            </a:r>
            <a:r>
              <a:rPr lang="en-US" baseline="0" dirty="0"/>
              <a:t> graders is higher than the national numbers, But, our high school students report using less than the national average.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F8F52-347D-4120-9D81-4C221D74D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123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7B44-3336-697D-3A0F-EBB7AC17A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CB363-5323-CF3F-4E2A-87903ED7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1D6FBF-219F-5271-3366-A6B8437F3375}"/>
              </a:ext>
            </a:extLst>
          </p:cNvPr>
          <p:cNvSpPr>
            <a:spLocks noGrp="1"/>
          </p:cNvSpPr>
          <p:nvPr>
            <p:ph type="dt" sz="half" idx="10"/>
          </p:nvPr>
        </p:nvSpPr>
        <p:spPr/>
        <p:txBody>
          <a:bodyPr/>
          <a:lstStyle/>
          <a:p>
            <a:fld id="{F8D77601-52A2-9442-B887-505897D4F8D7}" type="datetimeFigureOut">
              <a:rPr lang="en-US" smtClean="0"/>
              <a:t>5/15/2024</a:t>
            </a:fld>
            <a:endParaRPr lang="en-US"/>
          </a:p>
        </p:txBody>
      </p:sp>
      <p:sp>
        <p:nvSpPr>
          <p:cNvPr id="5" name="Footer Placeholder 4">
            <a:extLst>
              <a:ext uri="{FF2B5EF4-FFF2-40B4-BE49-F238E27FC236}">
                <a16:creationId xmlns:a16="http://schemas.microsoft.com/office/drawing/2014/main" id="{DF1A627C-4317-2B59-085B-62CD46C12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E499-0A1B-F16C-5114-C62F8550D734}"/>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61656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6AF0-587C-03B0-6DCE-F478119994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8E4558-BBE0-B657-5B57-5322F0DA1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20113-073A-2CBB-0CE3-EB43A0D4B138}"/>
              </a:ext>
            </a:extLst>
          </p:cNvPr>
          <p:cNvSpPr>
            <a:spLocks noGrp="1"/>
          </p:cNvSpPr>
          <p:nvPr>
            <p:ph type="dt" sz="half" idx="10"/>
          </p:nvPr>
        </p:nvSpPr>
        <p:spPr/>
        <p:txBody>
          <a:bodyPr/>
          <a:lstStyle/>
          <a:p>
            <a:fld id="{F8D77601-52A2-9442-B887-505897D4F8D7}" type="datetimeFigureOut">
              <a:rPr lang="en-US" smtClean="0"/>
              <a:t>5/15/2024</a:t>
            </a:fld>
            <a:endParaRPr lang="en-US"/>
          </a:p>
        </p:txBody>
      </p:sp>
      <p:sp>
        <p:nvSpPr>
          <p:cNvPr id="5" name="Footer Placeholder 4">
            <a:extLst>
              <a:ext uri="{FF2B5EF4-FFF2-40B4-BE49-F238E27FC236}">
                <a16:creationId xmlns:a16="http://schemas.microsoft.com/office/drawing/2014/main" id="{52D82CE9-1CB2-A9A4-DFC4-8404FF119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1DE8E-7B2B-CB83-253E-F1DFB67E4FD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39192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4D9A31-60B4-0D0B-5EF2-B1446D3E9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C7FEE-614F-5039-9D5E-84D7D9029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EE22B-FB7E-B21B-14C6-2228FB1AF0DA}"/>
              </a:ext>
            </a:extLst>
          </p:cNvPr>
          <p:cNvSpPr>
            <a:spLocks noGrp="1"/>
          </p:cNvSpPr>
          <p:nvPr>
            <p:ph type="dt" sz="half" idx="10"/>
          </p:nvPr>
        </p:nvSpPr>
        <p:spPr/>
        <p:txBody>
          <a:bodyPr/>
          <a:lstStyle/>
          <a:p>
            <a:fld id="{F8D77601-52A2-9442-B887-505897D4F8D7}" type="datetimeFigureOut">
              <a:rPr lang="en-US" smtClean="0"/>
              <a:t>5/15/2024</a:t>
            </a:fld>
            <a:endParaRPr lang="en-US"/>
          </a:p>
        </p:txBody>
      </p:sp>
      <p:sp>
        <p:nvSpPr>
          <p:cNvPr id="5" name="Footer Placeholder 4">
            <a:extLst>
              <a:ext uri="{FF2B5EF4-FFF2-40B4-BE49-F238E27FC236}">
                <a16:creationId xmlns:a16="http://schemas.microsoft.com/office/drawing/2014/main" id="{C3AB1040-15D4-DF87-7270-21538DD03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C57BE-79A4-EF87-D361-0ACE3E575E3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77019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A6B4A-4E63-0395-ACB9-612412F6BE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9CF9A9-2AE3-902E-880A-BF4466F5B8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1CB54C-EC3A-414B-9962-FA69EBC3C176}"/>
              </a:ext>
            </a:extLst>
          </p:cNvPr>
          <p:cNvSpPr>
            <a:spLocks noGrp="1"/>
          </p:cNvSpPr>
          <p:nvPr>
            <p:ph type="dt" sz="half" idx="10"/>
          </p:nvPr>
        </p:nvSpPr>
        <p:spPr/>
        <p:txBody>
          <a:bodyPr/>
          <a:lstStyle/>
          <a:p>
            <a:fld id="{FB0601F9-87CD-4758-9A8E-E11739F23530}" type="datetimeFigureOut">
              <a:rPr lang="en-US" smtClean="0"/>
              <a:t>5/15/2024</a:t>
            </a:fld>
            <a:endParaRPr lang="en-US"/>
          </a:p>
        </p:txBody>
      </p:sp>
      <p:sp>
        <p:nvSpPr>
          <p:cNvPr id="5" name="Footer Placeholder 4">
            <a:extLst>
              <a:ext uri="{FF2B5EF4-FFF2-40B4-BE49-F238E27FC236}">
                <a16:creationId xmlns:a16="http://schemas.microsoft.com/office/drawing/2014/main" id="{475F91B9-81C6-F524-CAE8-A160C17E6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3A1A1-A2AA-7517-9EE7-332F8B93A6D7}"/>
              </a:ext>
            </a:extLst>
          </p:cNvPr>
          <p:cNvSpPr>
            <a:spLocks noGrp="1"/>
          </p:cNvSpPr>
          <p:nvPr>
            <p:ph type="sldNum" sz="quarter" idx="12"/>
          </p:nvPr>
        </p:nvSpPr>
        <p:spPr/>
        <p:txBody>
          <a:bodyPr/>
          <a:lstStyle/>
          <a:p>
            <a:fld id="{625E9EF5-E7B4-401F-85B8-24C4E39E8FFE}" type="slidenum">
              <a:rPr lang="en-US" smtClean="0"/>
              <a:t>‹#›</a:t>
            </a:fld>
            <a:endParaRPr lang="en-US"/>
          </a:p>
        </p:txBody>
      </p:sp>
    </p:spTree>
    <p:extLst>
      <p:ext uri="{BB962C8B-B14F-4D97-AF65-F5344CB8AC3E}">
        <p14:creationId xmlns:p14="http://schemas.microsoft.com/office/powerpoint/2010/main" val="2952488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239B8-61D5-1CDE-F4F7-53AF6BF82A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819E64-2F75-FF71-E86D-F5D784B798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B068EA-6D45-7FD5-A0EC-DCEC3DEE5588}"/>
              </a:ext>
            </a:extLst>
          </p:cNvPr>
          <p:cNvSpPr>
            <a:spLocks noGrp="1"/>
          </p:cNvSpPr>
          <p:nvPr>
            <p:ph type="dt" sz="half" idx="10"/>
          </p:nvPr>
        </p:nvSpPr>
        <p:spPr/>
        <p:txBody>
          <a:bodyPr/>
          <a:lstStyle/>
          <a:p>
            <a:fld id="{FB0601F9-87CD-4758-9A8E-E11739F23530}" type="datetimeFigureOut">
              <a:rPr lang="en-US" smtClean="0"/>
              <a:t>5/15/2024</a:t>
            </a:fld>
            <a:endParaRPr lang="en-US"/>
          </a:p>
        </p:txBody>
      </p:sp>
      <p:sp>
        <p:nvSpPr>
          <p:cNvPr id="5" name="Footer Placeholder 4">
            <a:extLst>
              <a:ext uri="{FF2B5EF4-FFF2-40B4-BE49-F238E27FC236}">
                <a16:creationId xmlns:a16="http://schemas.microsoft.com/office/drawing/2014/main" id="{AA09F84F-40B2-AB58-A636-4EBBEC986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8C2C8B-C9E7-0045-963B-F10851CD255D}"/>
              </a:ext>
            </a:extLst>
          </p:cNvPr>
          <p:cNvSpPr>
            <a:spLocks noGrp="1"/>
          </p:cNvSpPr>
          <p:nvPr>
            <p:ph type="sldNum" sz="quarter" idx="12"/>
          </p:nvPr>
        </p:nvSpPr>
        <p:spPr/>
        <p:txBody>
          <a:bodyPr/>
          <a:lstStyle/>
          <a:p>
            <a:fld id="{625E9EF5-E7B4-401F-85B8-24C4E39E8FFE}" type="slidenum">
              <a:rPr lang="en-US" smtClean="0"/>
              <a:t>‹#›</a:t>
            </a:fld>
            <a:endParaRPr lang="en-US"/>
          </a:p>
        </p:txBody>
      </p:sp>
    </p:spTree>
    <p:extLst>
      <p:ext uri="{BB962C8B-B14F-4D97-AF65-F5344CB8AC3E}">
        <p14:creationId xmlns:p14="http://schemas.microsoft.com/office/powerpoint/2010/main" val="2858355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159A-827D-2891-3223-7F01D55B9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9F5397-8B02-AB8C-83A8-2DB4716C69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77901F-D200-5EED-404B-E56A4EEBDAE8}"/>
              </a:ext>
            </a:extLst>
          </p:cNvPr>
          <p:cNvSpPr>
            <a:spLocks noGrp="1"/>
          </p:cNvSpPr>
          <p:nvPr>
            <p:ph type="dt" sz="half" idx="10"/>
          </p:nvPr>
        </p:nvSpPr>
        <p:spPr/>
        <p:txBody>
          <a:bodyPr/>
          <a:lstStyle/>
          <a:p>
            <a:fld id="{FB0601F9-87CD-4758-9A8E-E11739F23530}" type="datetimeFigureOut">
              <a:rPr lang="en-US" smtClean="0"/>
              <a:t>5/15/2024</a:t>
            </a:fld>
            <a:endParaRPr lang="en-US"/>
          </a:p>
        </p:txBody>
      </p:sp>
      <p:sp>
        <p:nvSpPr>
          <p:cNvPr id="5" name="Footer Placeholder 4">
            <a:extLst>
              <a:ext uri="{FF2B5EF4-FFF2-40B4-BE49-F238E27FC236}">
                <a16:creationId xmlns:a16="http://schemas.microsoft.com/office/drawing/2014/main" id="{14F74EAE-1712-AB05-2DC7-B00B53CFE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3FD2D-5DA9-8720-EBB5-FC5AD701F42B}"/>
              </a:ext>
            </a:extLst>
          </p:cNvPr>
          <p:cNvSpPr>
            <a:spLocks noGrp="1"/>
          </p:cNvSpPr>
          <p:nvPr>
            <p:ph type="sldNum" sz="quarter" idx="12"/>
          </p:nvPr>
        </p:nvSpPr>
        <p:spPr/>
        <p:txBody>
          <a:bodyPr/>
          <a:lstStyle/>
          <a:p>
            <a:fld id="{625E9EF5-E7B4-401F-85B8-24C4E39E8FFE}" type="slidenum">
              <a:rPr lang="en-US" smtClean="0"/>
              <a:t>‹#›</a:t>
            </a:fld>
            <a:endParaRPr lang="en-US"/>
          </a:p>
        </p:txBody>
      </p:sp>
    </p:spTree>
    <p:extLst>
      <p:ext uri="{BB962C8B-B14F-4D97-AF65-F5344CB8AC3E}">
        <p14:creationId xmlns:p14="http://schemas.microsoft.com/office/powerpoint/2010/main" val="2497834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9A377-0DB4-CB17-8C93-53E6D95EEC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24A92-BC32-371B-BE17-F173309E8F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138A3C-80A8-691E-FD3D-43B9B6F09A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86883-D4AE-6783-D4D7-933F0C650C7F}"/>
              </a:ext>
            </a:extLst>
          </p:cNvPr>
          <p:cNvSpPr>
            <a:spLocks noGrp="1"/>
          </p:cNvSpPr>
          <p:nvPr>
            <p:ph type="dt" sz="half" idx="10"/>
          </p:nvPr>
        </p:nvSpPr>
        <p:spPr/>
        <p:txBody>
          <a:bodyPr/>
          <a:lstStyle/>
          <a:p>
            <a:fld id="{FB0601F9-87CD-4758-9A8E-E11739F23530}" type="datetimeFigureOut">
              <a:rPr lang="en-US" smtClean="0"/>
              <a:t>5/15/2024</a:t>
            </a:fld>
            <a:endParaRPr lang="en-US"/>
          </a:p>
        </p:txBody>
      </p:sp>
      <p:sp>
        <p:nvSpPr>
          <p:cNvPr id="6" name="Footer Placeholder 5">
            <a:extLst>
              <a:ext uri="{FF2B5EF4-FFF2-40B4-BE49-F238E27FC236}">
                <a16:creationId xmlns:a16="http://schemas.microsoft.com/office/drawing/2014/main" id="{C216E46C-F146-B170-2EB8-B08653E161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C5AB8D-A9E8-795E-D93C-D5C6C9A734A5}"/>
              </a:ext>
            </a:extLst>
          </p:cNvPr>
          <p:cNvSpPr>
            <a:spLocks noGrp="1"/>
          </p:cNvSpPr>
          <p:nvPr>
            <p:ph type="sldNum" sz="quarter" idx="12"/>
          </p:nvPr>
        </p:nvSpPr>
        <p:spPr/>
        <p:txBody>
          <a:bodyPr/>
          <a:lstStyle/>
          <a:p>
            <a:fld id="{625E9EF5-E7B4-401F-85B8-24C4E39E8FFE}" type="slidenum">
              <a:rPr lang="en-US" smtClean="0"/>
              <a:t>‹#›</a:t>
            </a:fld>
            <a:endParaRPr lang="en-US"/>
          </a:p>
        </p:txBody>
      </p:sp>
    </p:spTree>
    <p:extLst>
      <p:ext uri="{BB962C8B-B14F-4D97-AF65-F5344CB8AC3E}">
        <p14:creationId xmlns:p14="http://schemas.microsoft.com/office/powerpoint/2010/main" val="77323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9657-B357-BB05-628E-ECB525BF0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90A76F-6706-FD72-7528-C2F1980A8C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916464-5B34-2F5E-C747-E42BFDFE1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FFABD1-87BE-3E26-3938-57102CFE9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309132-0F55-19BE-70C9-0FDD76020B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6E00FC-67E7-9066-02C3-B1ADEDF8F768}"/>
              </a:ext>
            </a:extLst>
          </p:cNvPr>
          <p:cNvSpPr>
            <a:spLocks noGrp="1"/>
          </p:cNvSpPr>
          <p:nvPr>
            <p:ph type="dt" sz="half" idx="10"/>
          </p:nvPr>
        </p:nvSpPr>
        <p:spPr/>
        <p:txBody>
          <a:bodyPr/>
          <a:lstStyle/>
          <a:p>
            <a:fld id="{FB0601F9-87CD-4758-9A8E-E11739F23530}" type="datetimeFigureOut">
              <a:rPr lang="en-US" smtClean="0"/>
              <a:t>5/15/2024</a:t>
            </a:fld>
            <a:endParaRPr lang="en-US"/>
          </a:p>
        </p:txBody>
      </p:sp>
      <p:sp>
        <p:nvSpPr>
          <p:cNvPr id="8" name="Footer Placeholder 7">
            <a:extLst>
              <a:ext uri="{FF2B5EF4-FFF2-40B4-BE49-F238E27FC236}">
                <a16:creationId xmlns:a16="http://schemas.microsoft.com/office/drawing/2014/main" id="{012840C7-AE76-D114-A2F3-B94DEBD7BD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928E3B-E514-ADBD-414A-C99A9A1044DF}"/>
              </a:ext>
            </a:extLst>
          </p:cNvPr>
          <p:cNvSpPr>
            <a:spLocks noGrp="1"/>
          </p:cNvSpPr>
          <p:nvPr>
            <p:ph type="sldNum" sz="quarter" idx="12"/>
          </p:nvPr>
        </p:nvSpPr>
        <p:spPr/>
        <p:txBody>
          <a:bodyPr/>
          <a:lstStyle/>
          <a:p>
            <a:fld id="{625E9EF5-E7B4-401F-85B8-24C4E39E8FFE}" type="slidenum">
              <a:rPr lang="en-US" smtClean="0"/>
              <a:t>‹#›</a:t>
            </a:fld>
            <a:endParaRPr lang="en-US"/>
          </a:p>
        </p:txBody>
      </p:sp>
    </p:spTree>
    <p:extLst>
      <p:ext uri="{BB962C8B-B14F-4D97-AF65-F5344CB8AC3E}">
        <p14:creationId xmlns:p14="http://schemas.microsoft.com/office/powerpoint/2010/main" val="3710844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55DB-C4EE-DF73-1BF0-9156B7081B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30BA27-77F2-AC6D-A0BB-5838AC6EF35D}"/>
              </a:ext>
            </a:extLst>
          </p:cNvPr>
          <p:cNvSpPr>
            <a:spLocks noGrp="1"/>
          </p:cNvSpPr>
          <p:nvPr>
            <p:ph type="dt" sz="half" idx="10"/>
          </p:nvPr>
        </p:nvSpPr>
        <p:spPr/>
        <p:txBody>
          <a:bodyPr/>
          <a:lstStyle/>
          <a:p>
            <a:fld id="{FB0601F9-87CD-4758-9A8E-E11739F23530}" type="datetimeFigureOut">
              <a:rPr lang="en-US" smtClean="0"/>
              <a:t>5/15/2024</a:t>
            </a:fld>
            <a:endParaRPr lang="en-US"/>
          </a:p>
        </p:txBody>
      </p:sp>
      <p:sp>
        <p:nvSpPr>
          <p:cNvPr id="4" name="Footer Placeholder 3">
            <a:extLst>
              <a:ext uri="{FF2B5EF4-FFF2-40B4-BE49-F238E27FC236}">
                <a16:creationId xmlns:a16="http://schemas.microsoft.com/office/drawing/2014/main" id="{19C5B45C-7543-D475-AB03-FEFCF25F1A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68B63F-01A2-1510-292A-4C377F258F1D}"/>
              </a:ext>
            </a:extLst>
          </p:cNvPr>
          <p:cNvSpPr>
            <a:spLocks noGrp="1"/>
          </p:cNvSpPr>
          <p:nvPr>
            <p:ph type="sldNum" sz="quarter" idx="12"/>
          </p:nvPr>
        </p:nvSpPr>
        <p:spPr/>
        <p:txBody>
          <a:bodyPr/>
          <a:lstStyle/>
          <a:p>
            <a:fld id="{625E9EF5-E7B4-401F-85B8-24C4E39E8FFE}" type="slidenum">
              <a:rPr lang="en-US" smtClean="0"/>
              <a:t>‹#›</a:t>
            </a:fld>
            <a:endParaRPr lang="en-US"/>
          </a:p>
        </p:txBody>
      </p:sp>
    </p:spTree>
    <p:extLst>
      <p:ext uri="{BB962C8B-B14F-4D97-AF65-F5344CB8AC3E}">
        <p14:creationId xmlns:p14="http://schemas.microsoft.com/office/powerpoint/2010/main" val="1296401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B2BE3F-17AF-E01A-E0E0-F64D557CBC0D}"/>
              </a:ext>
            </a:extLst>
          </p:cNvPr>
          <p:cNvSpPr>
            <a:spLocks noGrp="1"/>
          </p:cNvSpPr>
          <p:nvPr>
            <p:ph type="dt" sz="half" idx="10"/>
          </p:nvPr>
        </p:nvSpPr>
        <p:spPr/>
        <p:txBody>
          <a:bodyPr/>
          <a:lstStyle/>
          <a:p>
            <a:fld id="{FB0601F9-87CD-4758-9A8E-E11739F23530}" type="datetimeFigureOut">
              <a:rPr lang="en-US" smtClean="0"/>
              <a:t>5/15/2024</a:t>
            </a:fld>
            <a:endParaRPr lang="en-US"/>
          </a:p>
        </p:txBody>
      </p:sp>
      <p:sp>
        <p:nvSpPr>
          <p:cNvPr id="3" name="Footer Placeholder 2">
            <a:extLst>
              <a:ext uri="{FF2B5EF4-FFF2-40B4-BE49-F238E27FC236}">
                <a16:creationId xmlns:a16="http://schemas.microsoft.com/office/drawing/2014/main" id="{04FB6C08-05D7-8595-3E93-072C0578CA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01C03E-67CF-4DFF-192F-0C8CB5273E5D}"/>
              </a:ext>
            </a:extLst>
          </p:cNvPr>
          <p:cNvSpPr>
            <a:spLocks noGrp="1"/>
          </p:cNvSpPr>
          <p:nvPr>
            <p:ph type="sldNum" sz="quarter" idx="12"/>
          </p:nvPr>
        </p:nvSpPr>
        <p:spPr/>
        <p:txBody>
          <a:bodyPr/>
          <a:lstStyle/>
          <a:p>
            <a:fld id="{625E9EF5-E7B4-401F-85B8-24C4E39E8FFE}" type="slidenum">
              <a:rPr lang="en-US" smtClean="0"/>
              <a:t>‹#›</a:t>
            </a:fld>
            <a:endParaRPr lang="en-US"/>
          </a:p>
        </p:txBody>
      </p:sp>
    </p:spTree>
    <p:extLst>
      <p:ext uri="{BB962C8B-B14F-4D97-AF65-F5344CB8AC3E}">
        <p14:creationId xmlns:p14="http://schemas.microsoft.com/office/powerpoint/2010/main" val="2668559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CA9B9-0DD2-8428-AE07-25DB022293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42D4C9-E634-7886-0762-5958FD712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92AE84-9000-3388-4F4B-F845EBA9D7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CFFE32-72CF-4CE7-F42E-4564E0372828}"/>
              </a:ext>
            </a:extLst>
          </p:cNvPr>
          <p:cNvSpPr>
            <a:spLocks noGrp="1"/>
          </p:cNvSpPr>
          <p:nvPr>
            <p:ph type="dt" sz="half" idx="10"/>
          </p:nvPr>
        </p:nvSpPr>
        <p:spPr/>
        <p:txBody>
          <a:bodyPr/>
          <a:lstStyle/>
          <a:p>
            <a:fld id="{FB0601F9-87CD-4758-9A8E-E11739F23530}" type="datetimeFigureOut">
              <a:rPr lang="en-US" smtClean="0"/>
              <a:t>5/15/2024</a:t>
            </a:fld>
            <a:endParaRPr lang="en-US"/>
          </a:p>
        </p:txBody>
      </p:sp>
      <p:sp>
        <p:nvSpPr>
          <p:cNvPr id="6" name="Footer Placeholder 5">
            <a:extLst>
              <a:ext uri="{FF2B5EF4-FFF2-40B4-BE49-F238E27FC236}">
                <a16:creationId xmlns:a16="http://schemas.microsoft.com/office/drawing/2014/main" id="{30D338D1-F7B3-1971-BF1A-149F829CE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F4EE99-5A67-7D91-9792-9F2F8CB31326}"/>
              </a:ext>
            </a:extLst>
          </p:cNvPr>
          <p:cNvSpPr>
            <a:spLocks noGrp="1"/>
          </p:cNvSpPr>
          <p:nvPr>
            <p:ph type="sldNum" sz="quarter" idx="12"/>
          </p:nvPr>
        </p:nvSpPr>
        <p:spPr/>
        <p:txBody>
          <a:bodyPr/>
          <a:lstStyle/>
          <a:p>
            <a:fld id="{625E9EF5-E7B4-401F-85B8-24C4E39E8FFE}" type="slidenum">
              <a:rPr lang="en-US" smtClean="0"/>
              <a:t>‹#›</a:t>
            </a:fld>
            <a:endParaRPr lang="en-US"/>
          </a:p>
        </p:txBody>
      </p:sp>
    </p:spTree>
    <p:extLst>
      <p:ext uri="{BB962C8B-B14F-4D97-AF65-F5344CB8AC3E}">
        <p14:creationId xmlns:p14="http://schemas.microsoft.com/office/powerpoint/2010/main" val="150173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69C5-0383-2088-368B-E94259BD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663A1-174B-21B3-A702-DC4EB942F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F3F4-2BDE-60D2-6EF1-789A8AC16903}"/>
              </a:ext>
            </a:extLst>
          </p:cNvPr>
          <p:cNvSpPr>
            <a:spLocks noGrp="1"/>
          </p:cNvSpPr>
          <p:nvPr>
            <p:ph type="dt" sz="half" idx="10"/>
          </p:nvPr>
        </p:nvSpPr>
        <p:spPr/>
        <p:txBody>
          <a:bodyPr/>
          <a:lstStyle/>
          <a:p>
            <a:fld id="{F8D77601-52A2-9442-B887-505897D4F8D7}" type="datetimeFigureOut">
              <a:rPr lang="en-US" smtClean="0"/>
              <a:t>5/15/2024</a:t>
            </a:fld>
            <a:endParaRPr lang="en-US"/>
          </a:p>
        </p:txBody>
      </p:sp>
      <p:sp>
        <p:nvSpPr>
          <p:cNvPr id="5" name="Footer Placeholder 4">
            <a:extLst>
              <a:ext uri="{FF2B5EF4-FFF2-40B4-BE49-F238E27FC236}">
                <a16:creationId xmlns:a16="http://schemas.microsoft.com/office/drawing/2014/main" id="{ADDD98C4-743C-623D-9628-C38B62BA2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A9C63-DF84-6FBB-65B6-83D9D53F037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63814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EFB2-A200-E690-E774-93987A49F8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D25599-BBB2-B280-B16D-6D72D16178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6EC76D-C9CA-1CBD-C25F-B77E833D6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9A42D0-4528-6D2A-C2D3-D2350E826302}"/>
              </a:ext>
            </a:extLst>
          </p:cNvPr>
          <p:cNvSpPr>
            <a:spLocks noGrp="1"/>
          </p:cNvSpPr>
          <p:nvPr>
            <p:ph type="dt" sz="half" idx="10"/>
          </p:nvPr>
        </p:nvSpPr>
        <p:spPr/>
        <p:txBody>
          <a:bodyPr/>
          <a:lstStyle/>
          <a:p>
            <a:fld id="{FB0601F9-87CD-4758-9A8E-E11739F23530}" type="datetimeFigureOut">
              <a:rPr lang="en-US" smtClean="0"/>
              <a:t>5/15/2024</a:t>
            </a:fld>
            <a:endParaRPr lang="en-US"/>
          </a:p>
        </p:txBody>
      </p:sp>
      <p:sp>
        <p:nvSpPr>
          <p:cNvPr id="6" name="Footer Placeholder 5">
            <a:extLst>
              <a:ext uri="{FF2B5EF4-FFF2-40B4-BE49-F238E27FC236}">
                <a16:creationId xmlns:a16="http://schemas.microsoft.com/office/drawing/2014/main" id="{C89381A4-1C66-6D23-6C07-CC977B43C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95AF8C-A102-DAFD-74A4-1B8A49D04A12}"/>
              </a:ext>
            </a:extLst>
          </p:cNvPr>
          <p:cNvSpPr>
            <a:spLocks noGrp="1"/>
          </p:cNvSpPr>
          <p:nvPr>
            <p:ph type="sldNum" sz="quarter" idx="12"/>
          </p:nvPr>
        </p:nvSpPr>
        <p:spPr/>
        <p:txBody>
          <a:bodyPr/>
          <a:lstStyle/>
          <a:p>
            <a:fld id="{625E9EF5-E7B4-401F-85B8-24C4E39E8FFE}" type="slidenum">
              <a:rPr lang="en-US" smtClean="0"/>
              <a:t>‹#›</a:t>
            </a:fld>
            <a:endParaRPr lang="en-US"/>
          </a:p>
        </p:txBody>
      </p:sp>
    </p:spTree>
    <p:extLst>
      <p:ext uri="{BB962C8B-B14F-4D97-AF65-F5344CB8AC3E}">
        <p14:creationId xmlns:p14="http://schemas.microsoft.com/office/powerpoint/2010/main" val="1452408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5A23-442B-D02C-2A87-3FDD18C226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1A0C23-8DC4-CBD8-A3FC-2BF55B7ED6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7A904-2E77-8F45-C03F-3D457ED0D852}"/>
              </a:ext>
            </a:extLst>
          </p:cNvPr>
          <p:cNvSpPr>
            <a:spLocks noGrp="1"/>
          </p:cNvSpPr>
          <p:nvPr>
            <p:ph type="dt" sz="half" idx="10"/>
          </p:nvPr>
        </p:nvSpPr>
        <p:spPr/>
        <p:txBody>
          <a:bodyPr/>
          <a:lstStyle/>
          <a:p>
            <a:fld id="{FB0601F9-87CD-4758-9A8E-E11739F23530}" type="datetimeFigureOut">
              <a:rPr lang="en-US" smtClean="0"/>
              <a:t>5/15/2024</a:t>
            </a:fld>
            <a:endParaRPr lang="en-US"/>
          </a:p>
        </p:txBody>
      </p:sp>
      <p:sp>
        <p:nvSpPr>
          <p:cNvPr id="5" name="Footer Placeholder 4">
            <a:extLst>
              <a:ext uri="{FF2B5EF4-FFF2-40B4-BE49-F238E27FC236}">
                <a16:creationId xmlns:a16="http://schemas.microsoft.com/office/drawing/2014/main" id="{10F04251-221C-CD39-3EC1-5753F351C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F459E-7CF7-71C6-FBED-E0FC7E0FCF86}"/>
              </a:ext>
            </a:extLst>
          </p:cNvPr>
          <p:cNvSpPr>
            <a:spLocks noGrp="1"/>
          </p:cNvSpPr>
          <p:nvPr>
            <p:ph type="sldNum" sz="quarter" idx="12"/>
          </p:nvPr>
        </p:nvSpPr>
        <p:spPr/>
        <p:txBody>
          <a:bodyPr/>
          <a:lstStyle/>
          <a:p>
            <a:fld id="{625E9EF5-E7B4-401F-85B8-24C4E39E8FFE}" type="slidenum">
              <a:rPr lang="en-US" smtClean="0"/>
              <a:t>‹#›</a:t>
            </a:fld>
            <a:endParaRPr lang="en-US"/>
          </a:p>
        </p:txBody>
      </p:sp>
    </p:spTree>
    <p:extLst>
      <p:ext uri="{BB962C8B-B14F-4D97-AF65-F5344CB8AC3E}">
        <p14:creationId xmlns:p14="http://schemas.microsoft.com/office/powerpoint/2010/main" val="2474912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5F6626-990C-206F-C244-AD4BE11A2C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8DC763-4E57-B780-1C80-A55F4FAAF7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7F2C1-9BFD-3A9D-80A9-881720C1C8E5}"/>
              </a:ext>
            </a:extLst>
          </p:cNvPr>
          <p:cNvSpPr>
            <a:spLocks noGrp="1"/>
          </p:cNvSpPr>
          <p:nvPr>
            <p:ph type="dt" sz="half" idx="10"/>
          </p:nvPr>
        </p:nvSpPr>
        <p:spPr/>
        <p:txBody>
          <a:bodyPr/>
          <a:lstStyle/>
          <a:p>
            <a:fld id="{FB0601F9-87CD-4758-9A8E-E11739F23530}" type="datetimeFigureOut">
              <a:rPr lang="en-US" smtClean="0"/>
              <a:t>5/15/2024</a:t>
            </a:fld>
            <a:endParaRPr lang="en-US"/>
          </a:p>
        </p:txBody>
      </p:sp>
      <p:sp>
        <p:nvSpPr>
          <p:cNvPr id="5" name="Footer Placeholder 4">
            <a:extLst>
              <a:ext uri="{FF2B5EF4-FFF2-40B4-BE49-F238E27FC236}">
                <a16:creationId xmlns:a16="http://schemas.microsoft.com/office/drawing/2014/main" id="{05AA2595-1369-E9AB-AD2E-C0F604C24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AEE79-9692-31A1-24DF-09D7C595EA48}"/>
              </a:ext>
            </a:extLst>
          </p:cNvPr>
          <p:cNvSpPr>
            <a:spLocks noGrp="1"/>
          </p:cNvSpPr>
          <p:nvPr>
            <p:ph type="sldNum" sz="quarter" idx="12"/>
          </p:nvPr>
        </p:nvSpPr>
        <p:spPr/>
        <p:txBody>
          <a:bodyPr/>
          <a:lstStyle/>
          <a:p>
            <a:fld id="{625E9EF5-E7B4-401F-85B8-24C4E39E8FFE}" type="slidenum">
              <a:rPr lang="en-US" smtClean="0"/>
              <a:t>‹#›</a:t>
            </a:fld>
            <a:endParaRPr lang="en-US"/>
          </a:p>
        </p:txBody>
      </p:sp>
    </p:spTree>
    <p:extLst>
      <p:ext uri="{BB962C8B-B14F-4D97-AF65-F5344CB8AC3E}">
        <p14:creationId xmlns:p14="http://schemas.microsoft.com/office/powerpoint/2010/main" val="2385012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9F231-6481-C130-7E6A-0AB37F73F9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BD1C23-E17D-134C-5FF4-E1004D1177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E35014-A836-417E-A99F-51A072D0CD91}"/>
              </a:ext>
            </a:extLst>
          </p:cNvPr>
          <p:cNvSpPr>
            <a:spLocks noGrp="1"/>
          </p:cNvSpPr>
          <p:nvPr>
            <p:ph type="dt" sz="half" idx="10"/>
          </p:nvPr>
        </p:nvSpPr>
        <p:spPr/>
        <p:txBody>
          <a:bodyPr/>
          <a:lstStyle/>
          <a:p>
            <a:fld id="{897B4CC8-3C05-4502-BE07-1EFD2978F3A8}" type="datetimeFigureOut">
              <a:rPr lang="en-US" smtClean="0"/>
              <a:t>5/15/2024</a:t>
            </a:fld>
            <a:endParaRPr lang="en-US"/>
          </a:p>
        </p:txBody>
      </p:sp>
      <p:sp>
        <p:nvSpPr>
          <p:cNvPr id="5" name="Footer Placeholder 4">
            <a:extLst>
              <a:ext uri="{FF2B5EF4-FFF2-40B4-BE49-F238E27FC236}">
                <a16:creationId xmlns:a16="http://schemas.microsoft.com/office/drawing/2014/main" id="{0BCA22DF-65BF-826A-A495-6C8965E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0236E4-E7DB-0AF4-7015-3C49C4B431BB}"/>
              </a:ext>
            </a:extLst>
          </p:cNvPr>
          <p:cNvSpPr>
            <a:spLocks noGrp="1"/>
          </p:cNvSpPr>
          <p:nvPr>
            <p:ph type="sldNum" sz="quarter" idx="12"/>
          </p:nvPr>
        </p:nvSpPr>
        <p:spPr/>
        <p:txBody>
          <a:bodyPr/>
          <a:lstStyle/>
          <a:p>
            <a:fld id="{6593AC90-FDD0-4393-8356-46C6CB21E853}" type="slidenum">
              <a:rPr lang="en-US" smtClean="0"/>
              <a:t>‹#›</a:t>
            </a:fld>
            <a:endParaRPr lang="en-US"/>
          </a:p>
        </p:txBody>
      </p:sp>
    </p:spTree>
    <p:extLst>
      <p:ext uri="{BB962C8B-B14F-4D97-AF65-F5344CB8AC3E}">
        <p14:creationId xmlns:p14="http://schemas.microsoft.com/office/powerpoint/2010/main" val="4286746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1C04-CDE9-780E-DB5A-6185FE3DB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BC5076-B7ED-FD39-D561-C31D0B157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B178A-696F-2678-6CF0-8DB5523517AB}"/>
              </a:ext>
            </a:extLst>
          </p:cNvPr>
          <p:cNvSpPr>
            <a:spLocks noGrp="1"/>
          </p:cNvSpPr>
          <p:nvPr>
            <p:ph type="dt" sz="half" idx="10"/>
          </p:nvPr>
        </p:nvSpPr>
        <p:spPr/>
        <p:txBody>
          <a:bodyPr/>
          <a:lstStyle/>
          <a:p>
            <a:fld id="{897B4CC8-3C05-4502-BE07-1EFD2978F3A8}" type="datetimeFigureOut">
              <a:rPr lang="en-US" smtClean="0"/>
              <a:t>5/15/2024</a:t>
            </a:fld>
            <a:endParaRPr lang="en-US"/>
          </a:p>
        </p:txBody>
      </p:sp>
      <p:sp>
        <p:nvSpPr>
          <p:cNvPr id="5" name="Footer Placeholder 4">
            <a:extLst>
              <a:ext uri="{FF2B5EF4-FFF2-40B4-BE49-F238E27FC236}">
                <a16:creationId xmlns:a16="http://schemas.microsoft.com/office/drawing/2014/main" id="{84EA7C12-FEBB-FFBC-67A5-960F25AD7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ADA77-FE7C-5BD4-04E4-B86DABD90DA5}"/>
              </a:ext>
            </a:extLst>
          </p:cNvPr>
          <p:cNvSpPr>
            <a:spLocks noGrp="1"/>
          </p:cNvSpPr>
          <p:nvPr>
            <p:ph type="sldNum" sz="quarter" idx="12"/>
          </p:nvPr>
        </p:nvSpPr>
        <p:spPr/>
        <p:txBody>
          <a:bodyPr/>
          <a:lstStyle/>
          <a:p>
            <a:fld id="{6593AC90-FDD0-4393-8356-46C6CB21E853}" type="slidenum">
              <a:rPr lang="en-US" smtClean="0"/>
              <a:t>‹#›</a:t>
            </a:fld>
            <a:endParaRPr lang="en-US"/>
          </a:p>
        </p:txBody>
      </p:sp>
    </p:spTree>
    <p:extLst>
      <p:ext uri="{BB962C8B-B14F-4D97-AF65-F5344CB8AC3E}">
        <p14:creationId xmlns:p14="http://schemas.microsoft.com/office/powerpoint/2010/main" val="2751709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565EF-3557-3298-9BF2-0F530B5C6D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0DA28B-1230-C5C0-DF04-04843D497F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30BCBF-CEA8-1281-C7DF-66DDD1A351C7}"/>
              </a:ext>
            </a:extLst>
          </p:cNvPr>
          <p:cNvSpPr>
            <a:spLocks noGrp="1"/>
          </p:cNvSpPr>
          <p:nvPr>
            <p:ph type="dt" sz="half" idx="10"/>
          </p:nvPr>
        </p:nvSpPr>
        <p:spPr/>
        <p:txBody>
          <a:bodyPr/>
          <a:lstStyle/>
          <a:p>
            <a:fld id="{897B4CC8-3C05-4502-BE07-1EFD2978F3A8}" type="datetimeFigureOut">
              <a:rPr lang="en-US" smtClean="0"/>
              <a:t>5/15/2024</a:t>
            </a:fld>
            <a:endParaRPr lang="en-US"/>
          </a:p>
        </p:txBody>
      </p:sp>
      <p:sp>
        <p:nvSpPr>
          <p:cNvPr id="5" name="Footer Placeholder 4">
            <a:extLst>
              <a:ext uri="{FF2B5EF4-FFF2-40B4-BE49-F238E27FC236}">
                <a16:creationId xmlns:a16="http://schemas.microsoft.com/office/drawing/2014/main" id="{3FB0A898-A918-458A-045A-3FFFADA1C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D59AE-19AF-9B39-F938-0D4A45CD6F41}"/>
              </a:ext>
            </a:extLst>
          </p:cNvPr>
          <p:cNvSpPr>
            <a:spLocks noGrp="1"/>
          </p:cNvSpPr>
          <p:nvPr>
            <p:ph type="sldNum" sz="quarter" idx="12"/>
          </p:nvPr>
        </p:nvSpPr>
        <p:spPr/>
        <p:txBody>
          <a:bodyPr/>
          <a:lstStyle/>
          <a:p>
            <a:fld id="{6593AC90-FDD0-4393-8356-46C6CB21E853}" type="slidenum">
              <a:rPr lang="en-US" smtClean="0"/>
              <a:t>‹#›</a:t>
            </a:fld>
            <a:endParaRPr lang="en-US"/>
          </a:p>
        </p:txBody>
      </p:sp>
    </p:spTree>
    <p:extLst>
      <p:ext uri="{BB962C8B-B14F-4D97-AF65-F5344CB8AC3E}">
        <p14:creationId xmlns:p14="http://schemas.microsoft.com/office/powerpoint/2010/main" val="3218841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8E609-0BD3-FA02-8791-A757FACBE4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0A382C-1C68-DB1D-F02D-9D62CB5982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E59E9C-17D9-67AF-62E5-C4CD4EB86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CEA618-5718-B121-55C4-53E9F436643D}"/>
              </a:ext>
            </a:extLst>
          </p:cNvPr>
          <p:cNvSpPr>
            <a:spLocks noGrp="1"/>
          </p:cNvSpPr>
          <p:nvPr>
            <p:ph type="dt" sz="half" idx="10"/>
          </p:nvPr>
        </p:nvSpPr>
        <p:spPr/>
        <p:txBody>
          <a:bodyPr/>
          <a:lstStyle/>
          <a:p>
            <a:fld id="{897B4CC8-3C05-4502-BE07-1EFD2978F3A8}" type="datetimeFigureOut">
              <a:rPr lang="en-US" smtClean="0"/>
              <a:t>5/15/2024</a:t>
            </a:fld>
            <a:endParaRPr lang="en-US"/>
          </a:p>
        </p:txBody>
      </p:sp>
      <p:sp>
        <p:nvSpPr>
          <p:cNvPr id="6" name="Footer Placeholder 5">
            <a:extLst>
              <a:ext uri="{FF2B5EF4-FFF2-40B4-BE49-F238E27FC236}">
                <a16:creationId xmlns:a16="http://schemas.microsoft.com/office/drawing/2014/main" id="{B2194782-4CA7-0DD8-B6DB-B98D0DFD6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2DCA6-1D23-8299-1293-3867951E497E}"/>
              </a:ext>
            </a:extLst>
          </p:cNvPr>
          <p:cNvSpPr>
            <a:spLocks noGrp="1"/>
          </p:cNvSpPr>
          <p:nvPr>
            <p:ph type="sldNum" sz="quarter" idx="12"/>
          </p:nvPr>
        </p:nvSpPr>
        <p:spPr/>
        <p:txBody>
          <a:bodyPr/>
          <a:lstStyle/>
          <a:p>
            <a:fld id="{6593AC90-FDD0-4393-8356-46C6CB21E853}" type="slidenum">
              <a:rPr lang="en-US" smtClean="0"/>
              <a:t>‹#›</a:t>
            </a:fld>
            <a:endParaRPr lang="en-US"/>
          </a:p>
        </p:txBody>
      </p:sp>
    </p:spTree>
    <p:extLst>
      <p:ext uri="{BB962C8B-B14F-4D97-AF65-F5344CB8AC3E}">
        <p14:creationId xmlns:p14="http://schemas.microsoft.com/office/powerpoint/2010/main" val="3571707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E152-130D-573F-9615-C33B71C5C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5D61CD-3039-B1A5-9531-C8090ED96F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EDBA9D-24F2-704C-5FA3-CAD848BA60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0D75F6-ABE6-81B2-C794-69349E0261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BF85CC-6189-4580-861F-377B1D8D2E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D8E2C0-9475-6C3A-DD04-55D545E30EE0}"/>
              </a:ext>
            </a:extLst>
          </p:cNvPr>
          <p:cNvSpPr>
            <a:spLocks noGrp="1"/>
          </p:cNvSpPr>
          <p:nvPr>
            <p:ph type="dt" sz="half" idx="10"/>
          </p:nvPr>
        </p:nvSpPr>
        <p:spPr/>
        <p:txBody>
          <a:bodyPr/>
          <a:lstStyle/>
          <a:p>
            <a:fld id="{897B4CC8-3C05-4502-BE07-1EFD2978F3A8}" type="datetimeFigureOut">
              <a:rPr lang="en-US" smtClean="0"/>
              <a:t>5/15/2024</a:t>
            </a:fld>
            <a:endParaRPr lang="en-US"/>
          </a:p>
        </p:txBody>
      </p:sp>
      <p:sp>
        <p:nvSpPr>
          <p:cNvPr id="8" name="Footer Placeholder 7">
            <a:extLst>
              <a:ext uri="{FF2B5EF4-FFF2-40B4-BE49-F238E27FC236}">
                <a16:creationId xmlns:a16="http://schemas.microsoft.com/office/drawing/2014/main" id="{9648A391-E324-FC5F-3716-97D82533D3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7D1957-B327-3317-CCC2-876A28B193C9}"/>
              </a:ext>
            </a:extLst>
          </p:cNvPr>
          <p:cNvSpPr>
            <a:spLocks noGrp="1"/>
          </p:cNvSpPr>
          <p:nvPr>
            <p:ph type="sldNum" sz="quarter" idx="12"/>
          </p:nvPr>
        </p:nvSpPr>
        <p:spPr/>
        <p:txBody>
          <a:bodyPr/>
          <a:lstStyle/>
          <a:p>
            <a:fld id="{6593AC90-FDD0-4393-8356-46C6CB21E853}" type="slidenum">
              <a:rPr lang="en-US" smtClean="0"/>
              <a:t>‹#›</a:t>
            </a:fld>
            <a:endParaRPr lang="en-US"/>
          </a:p>
        </p:txBody>
      </p:sp>
    </p:spTree>
    <p:extLst>
      <p:ext uri="{BB962C8B-B14F-4D97-AF65-F5344CB8AC3E}">
        <p14:creationId xmlns:p14="http://schemas.microsoft.com/office/powerpoint/2010/main" val="3048010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C48E-745F-ADB6-7092-CED90363BF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07042F-9258-FBA0-295D-4A21C418FD2F}"/>
              </a:ext>
            </a:extLst>
          </p:cNvPr>
          <p:cNvSpPr>
            <a:spLocks noGrp="1"/>
          </p:cNvSpPr>
          <p:nvPr>
            <p:ph type="dt" sz="half" idx="10"/>
          </p:nvPr>
        </p:nvSpPr>
        <p:spPr/>
        <p:txBody>
          <a:bodyPr/>
          <a:lstStyle/>
          <a:p>
            <a:fld id="{897B4CC8-3C05-4502-BE07-1EFD2978F3A8}" type="datetimeFigureOut">
              <a:rPr lang="en-US" smtClean="0"/>
              <a:t>5/15/2024</a:t>
            </a:fld>
            <a:endParaRPr lang="en-US"/>
          </a:p>
        </p:txBody>
      </p:sp>
      <p:sp>
        <p:nvSpPr>
          <p:cNvPr id="4" name="Footer Placeholder 3">
            <a:extLst>
              <a:ext uri="{FF2B5EF4-FFF2-40B4-BE49-F238E27FC236}">
                <a16:creationId xmlns:a16="http://schemas.microsoft.com/office/drawing/2014/main" id="{C0E3DC58-7BBC-4874-8B8A-C7B6F6447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1799CD-99AD-C504-49CF-81DABB9808FB}"/>
              </a:ext>
            </a:extLst>
          </p:cNvPr>
          <p:cNvSpPr>
            <a:spLocks noGrp="1"/>
          </p:cNvSpPr>
          <p:nvPr>
            <p:ph type="sldNum" sz="quarter" idx="12"/>
          </p:nvPr>
        </p:nvSpPr>
        <p:spPr/>
        <p:txBody>
          <a:bodyPr/>
          <a:lstStyle/>
          <a:p>
            <a:fld id="{6593AC90-FDD0-4393-8356-46C6CB21E853}" type="slidenum">
              <a:rPr lang="en-US" smtClean="0"/>
              <a:t>‹#›</a:t>
            </a:fld>
            <a:endParaRPr lang="en-US"/>
          </a:p>
        </p:txBody>
      </p:sp>
    </p:spTree>
    <p:extLst>
      <p:ext uri="{BB962C8B-B14F-4D97-AF65-F5344CB8AC3E}">
        <p14:creationId xmlns:p14="http://schemas.microsoft.com/office/powerpoint/2010/main" val="1992106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8A3A26-A632-2C2E-9B52-EC05F3AB2983}"/>
              </a:ext>
            </a:extLst>
          </p:cNvPr>
          <p:cNvSpPr>
            <a:spLocks noGrp="1"/>
          </p:cNvSpPr>
          <p:nvPr>
            <p:ph type="dt" sz="half" idx="10"/>
          </p:nvPr>
        </p:nvSpPr>
        <p:spPr/>
        <p:txBody>
          <a:bodyPr/>
          <a:lstStyle/>
          <a:p>
            <a:fld id="{897B4CC8-3C05-4502-BE07-1EFD2978F3A8}" type="datetimeFigureOut">
              <a:rPr lang="en-US" smtClean="0"/>
              <a:t>5/15/2024</a:t>
            </a:fld>
            <a:endParaRPr lang="en-US"/>
          </a:p>
        </p:txBody>
      </p:sp>
      <p:sp>
        <p:nvSpPr>
          <p:cNvPr id="3" name="Footer Placeholder 2">
            <a:extLst>
              <a:ext uri="{FF2B5EF4-FFF2-40B4-BE49-F238E27FC236}">
                <a16:creationId xmlns:a16="http://schemas.microsoft.com/office/drawing/2014/main" id="{CC9D3593-6883-C940-0E6A-224F9DE55B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3BF0BF-E2C1-BA1E-3210-C9740B9E8A17}"/>
              </a:ext>
            </a:extLst>
          </p:cNvPr>
          <p:cNvSpPr>
            <a:spLocks noGrp="1"/>
          </p:cNvSpPr>
          <p:nvPr>
            <p:ph type="sldNum" sz="quarter" idx="12"/>
          </p:nvPr>
        </p:nvSpPr>
        <p:spPr/>
        <p:txBody>
          <a:bodyPr/>
          <a:lstStyle/>
          <a:p>
            <a:fld id="{6593AC90-FDD0-4393-8356-46C6CB21E853}" type="slidenum">
              <a:rPr lang="en-US" smtClean="0"/>
              <a:t>‹#›</a:t>
            </a:fld>
            <a:endParaRPr lang="en-US"/>
          </a:p>
        </p:txBody>
      </p:sp>
    </p:spTree>
    <p:extLst>
      <p:ext uri="{BB962C8B-B14F-4D97-AF65-F5344CB8AC3E}">
        <p14:creationId xmlns:p14="http://schemas.microsoft.com/office/powerpoint/2010/main" val="3286740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A04A-913F-3A51-6E44-81E9FDB73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B501B-50BC-2A8A-A699-B277FD121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3F535-CE6B-683A-D4D9-6CFB394B4FBA}"/>
              </a:ext>
            </a:extLst>
          </p:cNvPr>
          <p:cNvSpPr>
            <a:spLocks noGrp="1"/>
          </p:cNvSpPr>
          <p:nvPr>
            <p:ph type="dt" sz="half" idx="10"/>
          </p:nvPr>
        </p:nvSpPr>
        <p:spPr/>
        <p:txBody>
          <a:bodyPr/>
          <a:lstStyle/>
          <a:p>
            <a:fld id="{F8D77601-52A2-9442-B887-505897D4F8D7}" type="datetimeFigureOut">
              <a:rPr lang="en-US" smtClean="0"/>
              <a:t>5/15/2024</a:t>
            </a:fld>
            <a:endParaRPr lang="en-US"/>
          </a:p>
        </p:txBody>
      </p:sp>
      <p:sp>
        <p:nvSpPr>
          <p:cNvPr id="5" name="Footer Placeholder 4">
            <a:extLst>
              <a:ext uri="{FF2B5EF4-FFF2-40B4-BE49-F238E27FC236}">
                <a16:creationId xmlns:a16="http://schemas.microsoft.com/office/drawing/2014/main" id="{2BFAE0AF-CB0A-C01D-1E07-7B4B9C9B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79A9A-1BA9-25DA-57AE-FAA1D4A0D0B8}"/>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9953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3794-AF6A-144D-58FE-244F0D77E6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EF3F82-86E5-B26F-E773-85FC946129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5C4FB8-72A1-C5B6-408C-503196B38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5D0A3-E916-4463-8ABC-AAFCFAC64335}"/>
              </a:ext>
            </a:extLst>
          </p:cNvPr>
          <p:cNvSpPr>
            <a:spLocks noGrp="1"/>
          </p:cNvSpPr>
          <p:nvPr>
            <p:ph type="dt" sz="half" idx="10"/>
          </p:nvPr>
        </p:nvSpPr>
        <p:spPr/>
        <p:txBody>
          <a:bodyPr/>
          <a:lstStyle/>
          <a:p>
            <a:fld id="{897B4CC8-3C05-4502-BE07-1EFD2978F3A8}" type="datetimeFigureOut">
              <a:rPr lang="en-US" smtClean="0"/>
              <a:t>5/15/2024</a:t>
            </a:fld>
            <a:endParaRPr lang="en-US"/>
          </a:p>
        </p:txBody>
      </p:sp>
      <p:sp>
        <p:nvSpPr>
          <p:cNvPr id="6" name="Footer Placeholder 5">
            <a:extLst>
              <a:ext uri="{FF2B5EF4-FFF2-40B4-BE49-F238E27FC236}">
                <a16:creationId xmlns:a16="http://schemas.microsoft.com/office/drawing/2014/main" id="{A3A76B57-88A3-512C-1655-45297F16D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5D1B4-E424-E3BD-C916-5A3C1BF37629}"/>
              </a:ext>
            </a:extLst>
          </p:cNvPr>
          <p:cNvSpPr>
            <a:spLocks noGrp="1"/>
          </p:cNvSpPr>
          <p:nvPr>
            <p:ph type="sldNum" sz="quarter" idx="12"/>
          </p:nvPr>
        </p:nvSpPr>
        <p:spPr/>
        <p:txBody>
          <a:bodyPr/>
          <a:lstStyle/>
          <a:p>
            <a:fld id="{6593AC90-FDD0-4393-8356-46C6CB21E853}" type="slidenum">
              <a:rPr lang="en-US" smtClean="0"/>
              <a:t>‹#›</a:t>
            </a:fld>
            <a:endParaRPr lang="en-US"/>
          </a:p>
        </p:txBody>
      </p:sp>
    </p:spTree>
    <p:extLst>
      <p:ext uri="{BB962C8B-B14F-4D97-AF65-F5344CB8AC3E}">
        <p14:creationId xmlns:p14="http://schemas.microsoft.com/office/powerpoint/2010/main" val="19284241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C1BC-F25E-DA12-99FF-24B72E784A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047CB2-BFDB-C6B7-F0BF-B18AC2B589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FAAE76-F1A4-371B-6807-F1F60B855E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997294-DF13-315C-3BE9-19D0350A3658}"/>
              </a:ext>
            </a:extLst>
          </p:cNvPr>
          <p:cNvSpPr>
            <a:spLocks noGrp="1"/>
          </p:cNvSpPr>
          <p:nvPr>
            <p:ph type="dt" sz="half" idx="10"/>
          </p:nvPr>
        </p:nvSpPr>
        <p:spPr/>
        <p:txBody>
          <a:bodyPr/>
          <a:lstStyle/>
          <a:p>
            <a:fld id="{897B4CC8-3C05-4502-BE07-1EFD2978F3A8}" type="datetimeFigureOut">
              <a:rPr lang="en-US" smtClean="0"/>
              <a:t>5/15/2024</a:t>
            </a:fld>
            <a:endParaRPr lang="en-US"/>
          </a:p>
        </p:txBody>
      </p:sp>
      <p:sp>
        <p:nvSpPr>
          <p:cNvPr id="6" name="Footer Placeholder 5">
            <a:extLst>
              <a:ext uri="{FF2B5EF4-FFF2-40B4-BE49-F238E27FC236}">
                <a16:creationId xmlns:a16="http://schemas.microsoft.com/office/drawing/2014/main" id="{45E16B06-58B2-CFFA-C5C1-4B20F774F3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661AC-F425-846E-5356-CBA000CCDAC3}"/>
              </a:ext>
            </a:extLst>
          </p:cNvPr>
          <p:cNvSpPr>
            <a:spLocks noGrp="1"/>
          </p:cNvSpPr>
          <p:nvPr>
            <p:ph type="sldNum" sz="quarter" idx="12"/>
          </p:nvPr>
        </p:nvSpPr>
        <p:spPr/>
        <p:txBody>
          <a:bodyPr/>
          <a:lstStyle/>
          <a:p>
            <a:fld id="{6593AC90-FDD0-4393-8356-46C6CB21E853}" type="slidenum">
              <a:rPr lang="en-US" smtClean="0"/>
              <a:t>‹#›</a:t>
            </a:fld>
            <a:endParaRPr lang="en-US"/>
          </a:p>
        </p:txBody>
      </p:sp>
    </p:spTree>
    <p:extLst>
      <p:ext uri="{BB962C8B-B14F-4D97-AF65-F5344CB8AC3E}">
        <p14:creationId xmlns:p14="http://schemas.microsoft.com/office/powerpoint/2010/main" val="29514889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FFCC-C18F-6AFE-6838-FF35EC1848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9673B2-A1C9-1005-33B8-7E30E26E0D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B3FCE-A056-73AE-90EE-27A9A3994819}"/>
              </a:ext>
            </a:extLst>
          </p:cNvPr>
          <p:cNvSpPr>
            <a:spLocks noGrp="1"/>
          </p:cNvSpPr>
          <p:nvPr>
            <p:ph type="dt" sz="half" idx="10"/>
          </p:nvPr>
        </p:nvSpPr>
        <p:spPr/>
        <p:txBody>
          <a:bodyPr/>
          <a:lstStyle/>
          <a:p>
            <a:fld id="{897B4CC8-3C05-4502-BE07-1EFD2978F3A8}" type="datetimeFigureOut">
              <a:rPr lang="en-US" smtClean="0"/>
              <a:t>5/15/2024</a:t>
            </a:fld>
            <a:endParaRPr lang="en-US"/>
          </a:p>
        </p:txBody>
      </p:sp>
      <p:sp>
        <p:nvSpPr>
          <p:cNvPr id="5" name="Footer Placeholder 4">
            <a:extLst>
              <a:ext uri="{FF2B5EF4-FFF2-40B4-BE49-F238E27FC236}">
                <a16:creationId xmlns:a16="http://schemas.microsoft.com/office/drawing/2014/main" id="{C7BD7978-1C24-CB71-38D3-A1EA4FC3A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D518B-32E4-7A93-A306-170869356EC1}"/>
              </a:ext>
            </a:extLst>
          </p:cNvPr>
          <p:cNvSpPr>
            <a:spLocks noGrp="1"/>
          </p:cNvSpPr>
          <p:nvPr>
            <p:ph type="sldNum" sz="quarter" idx="12"/>
          </p:nvPr>
        </p:nvSpPr>
        <p:spPr/>
        <p:txBody>
          <a:bodyPr/>
          <a:lstStyle/>
          <a:p>
            <a:fld id="{6593AC90-FDD0-4393-8356-46C6CB21E853}" type="slidenum">
              <a:rPr lang="en-US" smtClean="0"/>
              <a:t>‹#›</a:t>
            </a:fld>
            <a:endParaRPr lang="en-US"/>
          </a:p>
        </p:txBody>
      </p:sp>
    </p:spTree>
    <p:extLst>
      <p:ext uri="{BB962C8B-B14F-4D97-AF65-F5344CB8AC3E}">
        <p14:creationId xmlns:p14="http://schemas.microsoft.com/office/powerpoint/2010/main" val="513617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AF703B-69E5-F2F2-AB79-C97D31D528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87EB3D-9126-E896-F694-644C4124C5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12A58-62CE-2A6B-9F2B-F76BB4E31B0E}"/>
              </a:ext>
            </a:extLst>
          </p:cNvPr>
          <p:cNvSpPr>
            <a:spLocks noGrp="1"/>
          </p:cNvSpPr>
          <p:nvPr>
            <p:ph type="dt" sz="half" idx="10"/>
          </p:nvPr>
        </p:nvSpPr>
        <p:spPr/>
        <p:txBody>
          <a:bodyPr/>
          <a:lstStyle/>
          <a:p>
            <a:fld id="{897B4CC8-3C05-4502-BE07-1EFD2978F3A8}" type="datetimeFigureOut">
              <a:rPr lang="en-US" smtClean="0"/>
              <a:t>5/15/2024</a:t>
            </a:fld>
            <a:endParaRPr lang="en-US"/>
          </a:p>
        </p:txBody>
      </p:sp>
      <p:sp>
        <p:nvSpPr>
          <p:cNvPr id="5" name="Footer Placeholder 4">
            <a:extLst>
              <a:ext uri="{FF2B5EF4-FFF2-40B4-BE49-F238E27FC236}">
                <a16:creationId xmlns:a16="http://schemas.microsoft.com/office/drawing/2014/main" id="{F294B9CE-81FC-F8D1-3CFD-CF261B209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EAF2E-EB19-B2CE-8D91-6D7D541BFD61}"/>
              </a:ext>
            </a:extLst>
          </p:cNvPr>
          <p:cNvSpPr>
            <a:spLocks noGrp="1"/>
          </p:cNvSpPr>
          <p:nvPr>
            <p:ph type="sldNum" sz="quarter" idx="12"/>
          </p:nvPr>
        </p:nvSpPr>
        <p:spPr/>
        <p:txBody>
          <a:bodyPr/>
          <a:lstStyle/>
          <a:p>
            <a:fld id="{6593AC90-FDD0-4393-8356-46C6CB21E853}" type="slidenum">
              <a:rPr lang="en-US" smtClean="0"/>
              <a:t>‹#›</a:t>
            </a:fld>
            <a:endParaRPr lang="en-US"/>
          </a:p>
        </p:txBody>
      </p:sp>
    </p:spTree>
    <p:extLst>
      <p:ext uri="{BB962C8B-B14F-4D97-AF65-F5344CB8AC3E}">
        <p14:creationId xmlns:p14="http://schemas.microsoft.com/office/powerpoint/2010/main" val="782569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5/15/2024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5228116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6" name="Google Shape;3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545627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8525279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7972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16879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a:spLocks noGrp="1"/>
          </p:cNvSpPr>
          <p:nvPr>
            <p:ph type="pic" idx="2"/>
          </p:nvPr>
        </p:nvSpPr>
        <p:spPr>
          <a:xfrm>
            <a:off x="5183188" y="987425"/>
            <a:ext cx="6172200" cy="4873625"/>
          </a:xfrm>
          <a:prstGeom prst="rect">
            <a:avLst/>
          </a:prstGeom>
          <a:noFill/>
          <a:ln>
            <a:noFill/>
          </a:ln>
        </p:spPr>
      </p:sp>
      <p:sp>
        <p:nvSpPr>
          <p:cNvPr id="68" name="Google Shape;6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374725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AEE8-2164-26F7-9D2B-53C33AB7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9B15E-B0B0-A1E8-6A49-56E93AEB6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3DB6B-2017-0563-D8D3-BE8A154D2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6C61B-3138-C949-E635-DCC7ABF0C1E1}"/>
              </a:ext>
            </a:extLst>
          </p:cNvPr>
          <p:cNvSpPr>
            <a:spLocks noGrp="1"/>
          </p:cNvSpPr>
          <p:nvPr>
            <p:ph type="dt" sz="half" idx="10"/>
          </p:nvPr>
        </p:nvSpPr>
        <p:spPr/>
        <p:txBody>
          <a:bodyPr/>
          <a:lstStyle/>
          <a:p>
            <a:fld id="{F8D77601-52A2-9442-B887-505897D4F8D7}" type="datetimeFigureOut">
              <a:rPr lang="en-US" smtClean="0"/>
              <a:t>5/15/2024</a:t>
            </a:fld>
            <a:endParaRPr lang="en-US"/>
          </a:p>
        </p:txBody>
      </p:sp>
      <p:sp>
        <p:nvSpPr>
          <p:cNvPr id="6" name="Footer Placeholder 5">
            <a:extLst>
              <a:ext uri="{FF2B5EF4-FFF2-40B4-BE49-F238E27FC236}">
                <a16:creationId xmlns:a16="http://schemas.microsoft.com/office/drawing/2014/main" id="{AC294A78-B771-8F44-B734-9FCA9D5E3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A2CD1-8D85-F6E0-38D1-3F5533D279AD}"/>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250638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372074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154147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ED1C394B-3B43-4A47-932B-FE0FF982EA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40FEDE85-62F5-490B-A879-80059EE5CBAA}"/>
              </a:ext>
            </a:extLst>
          </p:cNvPr>
          <p:cNvSpPr>
            <a:spLocks noGrp="1"/>
          </p:cNvSpPr>
          <p:nvPr>
            <p:ph type="title"/>
          </p:nvPr>
        </p:nvSpPr>
        <p:spPr>
          <a:xfrm>
            <a:off x="838200" y="5021686"/>
            <a:ext cx="10515600" cy="848533"/>
          </a:xfrm>
        </p:spPr>
        <p:txBody>
          <a:bodyPr/>
          <a:lstStyle>
            <a:lvl1pPr algn="ctr">
              <a:lnSpc>
                <a:spcPct val="100000"/>
              </a:lnSpc>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2150540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8DF90A-0DE7-4BB9-A0B0-5A31EBF65201}"/>
              </a:ext>
            </a:extLst>
          </p:cNvPr>
          <p:cNvSpPr txBox="1"/>
          <p:nvPr userDrawn="1"/>
        </p:nvSpPr>
        <p:spPr>
          <a:xfrm>
            <a:off x="5009421" y="4311837"/>
            <a:ext cx="1086579" cy="397149"/>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04</a:t>
            </a:r>
            <a:endParaRPr lang="en-IN"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8E0E0E-1FA0-464E-9948-D8B001EC78E3}"/>
              </a:ext>
            </a:extLst>
          </p:cNvPr>
          <p:cNvSpPr txBox="1"/>
          <p:nvPr userDrawn="1"/>
        </p:nvSpPr>
        <p:spPr>
          <a:xfrm>
            <a:off x="4978931" y="5327771"/>
            <a:ext cx="1086579" cy="397149"/>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05</a:t>
            </a:r>
            <a:endParaRPr lang="en-IN" sz="2000" b="1" dirty="0">
              <a:solidFill>
                <a:schemeClr val="bg1"/>
              </a:solidFill>
              <a:latin typeface="Century Gothic" panose="020B0502020202020204" pitchFamily="34" charset="0"/>
            </a:endParaRPr>
          </a:p>
        </p:txBody>
      </p:sp>
      <p:pic>
        <p:nvPicPr>
          <p:cNvPr id="9" name="Picture 8" descr="Shape, rectangle&#10;&#10;Description automatically generated">
            <a:extLst>
              <a:ext uri="{FF2B5EF4-FFF2-40B4-BE49-F238E27FC236}">
                <a16:creationId xmlns:a16="http://schemas.microsoft.com/office/drawing/2014/main" id="{8520115B-0179-4553-B1B0-6FA2AE1B12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9562A25-57BE-4FC0-A728-AD9928B094E3}"/>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229215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A0E-9635-3DB3-BBF4-3F8705B066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BC00E1-07DC-CEAF-2039-982FACC74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3EC8B1-63F9-5F73-87F8-266B318F82C0}"/>
              </a:ext>
            </a:extLst>
          </p:cNvPr>
          <p:cNvSpPr>
            <a:spLocks noGrp="1"/>
          </p:cNvSpPr>
          <p:nvPr>
            <p:ph type="dt" sz="half" idx="10"/>
          </p:nvPr>
        </p:nvSpPr>
        <p:spPr/>
        <p:txBody>
          <a:bodyPr/>
          <a:lstStyle/>
          <a:p>
            <a:fld id="{E0828194-C8C4-4AF2-BB6C-8C1553431386}" type="datetimeFigureOut">
              <a:rPr lang="en-US" smtClean="0"/>
              <a:t>5/15/2024</a:t>
            </a:fld>
            <a:endParaRPr lang="en-US"/>
          </a:p>
        </p:txBody>
      </p:sp>
      <p:sp>
        <p:nvSpPr>
          <p:cNvPr id="5" name="Footer Placeholder 4">
            <a:extLst>
              <a:ext uri="{FF2B5EF4-FFF2-40B4-BE49-F238E27FC236}">
                <a16:creationId xmlns:a16="http://schemas.microsoft.com/office/drawing/2014/main" id="{A0BB74AC-280F-BEF4-2EE5-3FF72BA55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659EC-A7BB-C9FB-C7FA-DE8705F5793B}"/>
              </a:ext>
            </a:extLst>
          </p:cNvPr>
          <p:cNvSpPr>
            <a:spLocks noGrp="1"/>
          </p:cNvSpPr>
          <p:nvPr>
            <p:ph type="sldNum" sz="quarter" idx="12"/>
          </p:nvPr>
        </p:nvSpPr>
        <p:spPr/>
        <p:txBody>
          <a:bodyPr/>
          <a:lstStyle/>
          <a:p>
            <a:fld id="{DCEBB49C-9415-414F-B798-0D8455C407C9}" type="slidenum">
              <a:rPr lang="en-US" smtClean="0"/>
              <a:t>‹#›</a:t>
            </a:fld>
            <a:endParaRPr lang="en-US"/>
          </a:p>
        </p:txBody>
      </p:sp>
    </p:spTree>
    <p:extLst>
      <p:ext uri="{BB962C8B-B14F-4D97-AF65-F5344CB8AC3E}">
        <p14:creationId xmlns:p14="http://schemas.microsoft.com/office/powerpoint/2010/main" val="1977212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AD298-49FC-D039-1C7D-1A9D11C028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79F0B7-EB2B-0749-454A-680186E514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522E9-8BB8-D8C7-5E5C-85C157C875AE}"/>
              </a:ext>
            </a:extLst>
          </p:cNvPr>
          <p:cNvSpPr>
            <a:spLocks noGrp="1"/>
          </p:cNvSpPr>
          <p:nvPr>
            <p:ph type="dt" sz="half" idx="10"/>
          </p:nvPr>
        </p:nvSpPr>
        <p:spPr/>
        <p:txBody>
          <a:bodyPr/>
          <a:lstStyle/>
          <a:p>
            <a:fld id="{E0828194-C8C4-4AF2-BB6C-8C1553431386}" type="datetimeFigureOut">
              <a:rPr lang="en-US" smtClean="0"/>
              <a:t>5/15/2024</a:t>
            </a:fld>
            <a:endParaRPr lang="en-US"/>
          </a:p>
        </p:txBody>
      </p:sp>
      <p:sp>
        <p:nvSpPr>
          <p:cNvPr id="5" name="Footer Placeholder 4">
            <a:extLst>
              <a:ext uri="{FF2B5EF4-FFF2-40B4-BE49-F238E27FC236}">
                <a16:creationId xmlns:a16="http://schemas.microsoft.com/office/drawing/2014/main" id="{9EC3BC3E-9083-E01C-F9D2-EDC9D6121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94833-74EA-2065-6129-75E0ED4B995C}"/>
              </a:ext>
            </a:extLst>
          </p:cNvPr>
          <p:cNvSpPr>
            <a:spLocks noGrp="1"/>
          </p:cNvSpPr>
          <p:nvPr>
            <p:ph type="sldNum" sz="quarter" idx="12"/>
          </p:nvPr>
        </p:nvSpPr>
        <p:spPr/>
        <p:txBody>
          <a:bodyPr/>
          <a:lstStyle/>
          <a:p>
            <a:fld id="{DCEBB49C-9415-414F-B798-0D8455C407C9}" type="slidenum">
              <a:rPr lang="en-US" smtClean="0"/>
              <a:t>‹#›</a:t>
            </a:fld>
            <a:endParaRPr lang="en-US"/>
          </a:p>
        </p:txBody>
      </p:sp>
    </p:spTree>
    <p:extLst>
      <p:ext uri="{BB962C8B-B14F-4D97-AF65-F5344CB8AC3E}">
        <p14:creationId xmlns:p14="http://schemas.microsoft.com/office/powerpoint/2010/main" val="3039815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4D01-5F4E-01F2-6573-86960E050B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D1E297-49E7-C1C0-2D97-EC2CD98ACE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77A50F-80C1-118E-0DCA-78D49EA05C29}"/>
              </a:ext>
            </a:extLst>
          </p:cNvPr>
          <p:cNvSpPr>
            <a:spLocks noGrp="1"/>
          </p:cNvSpPr>
          <p:nvPr>
            <p:ph type="dt" sz="half" idx="10"/>
          </p:nvPr>
        </p:nvSpPr>
        <p:spPr/>
        <p:txBody>
          <a:bodyPr/>
          <a:lstStyle/>
          <a:p>
            <a:fld id="{E0828194-C8C4-4AF2-BB6C-8C1553431386}" type="datetimeFigureOut">
              <a:rPr lang="en-US" smtClean="0"/>
              <a:t>5/15/2024</a:t>
            </a:fld>
            <a:endParaRPr lang="en-US"/>
          </a:p>
        </p:txBody>
      </p:sp>
      <p:sp>
        <p:nvSpPr>
          <p:cNvPr id="5" name="Footer Placeholder 4">
            <a:extLst>
              <a:ext uri="{FF2B5EF4-FFF2-40B4-BE49-F238E27FC236}">
                <a16:creationId xmlns:a16="http://schemas.microsoft.com/office/drawing/2014/main" id="{8B0F96A4-82E5-A450-8834-42EE65161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A8F50-1402-1C7D-A743-ADC6683B3A17}"/>
              </a:ext>
            </a:extLst>
          </p:cNvPr>
          <p:cNvSpPr>
            <a:spLocks noGrp="1"/>
          </p:cNvSpPr>
          <p:nvPr>
            <p:ph type="sldNum" sz="quarter" idx="12"/>
          </p:nvPr>
        </p:nvSpPr>
        <p:spPr/>
        <p:txBody>
          <a:bodyPr/>
          <a:lstStyle/>
          <a:p>
            <a:fld id="{DCEBB49C-9415-414F-B798-0D8455C407C9}" type="slidenum">
              <a:rPr lang="en-US" smtClean="0"/>
              <a:t>‹#›</a:t>
            </a:fld>
            <a:endParaRPr lang="en-US"/>
          </a:p>
        </p:txBody>
      </p:sp>
    </p:spTree>
    <p:extLst>
      <p:ext uri="{BB962C8B-B14F-4D97-AF65-F5344CB8AC3E}">
        <p14:creationId xmlns:p14="http://schemas.microsoft.com/office/powerpoint/2010/main" val="1049502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B2F66-04B5-BBC7-5B7D-E3D0B9047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438856-0148-596E-CAAC-4DFE27A7AB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75F278-346A-313F-4E38-825A626682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6730BF-2A93-EAD5-6868-DF98DAC16838}"/>
              </a:ext>
            </a:extLst>
          </p:cNvPr>
          <p:cNvSpPr>
            <a:spLocks noGrp="1"/>
          </p:cNvSpPr>
          <p:nvPr>
            <p:ph type="dt" sz="half" idx="10"/>
          </p:nvPr>
        </p:nvSpPr>
        <p:spPr/>
        <p:txBody>
          <a:bodyPr/>
          <a:lstStyle/>
          <a:p>
            <a:fld id="{E0828194-C8C4-4AF2-BB6C-8C1553431386}" type="datetimeFigureOut">
              <a:rPr lang="en-US" smtClean="0"/>
              <a:t>5/15/2024</a:t>
            </a:fld>
            <a:endParaRPr lang="en-US"/>
          </a:p>
        </p:txBody>
      </p:sp>
      <p:sp>
        <p:nvSpPr>
          <p:cNvPr id="6" name="Footer Placeholder 5">
            <a:extLst>
              <a:ext uri="{FF2B5EF4-FFF2-40B4-BE49-F238E27FC236}">
                <a16:creationId xmlns:a16="http://schemas.microsoft.com/office/drawing/2014/main" id="{61B9EAD7-533C-EB19-27FA-9A7EAEFA0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11308E-383A-6803-24AE-706113D36BB0}"/>
              </a:ext>
            </a:extLst>
          </p:cNvPr>
          <p:cNvSpPr>
            <a:spLocks noGrp="1"/>
          </p:cNvSpPr>
          <p:nvPr>
            <p:ph type="sldNum" sz="quarter" idx="12"/>
          </p:nvPr>
        </p:nvSpPr>
        <p:spPr/>
        <p:txBody>
          <a:bodyPr/>
          <a:lstStyle/>
          <a:p>
            <a:fld id="{DCEBB49C-9415-414F-B798-0D8455C407C9}" type="slidenum">
              <a:rPr lang="en-US" smtClean="0"/>
              <a:t>‹#›</a:t>
            </a:fld>
            <a:endParaRPr lang="en-US"/>
          </a:p>
        </p:txBody>
      </p:sp>
    </p:spTree>
    <p:extLst>
      <p:ext uri="{BB962C8B-B14F-4D97-AF65-F5344CB8AC3E}">
        <p14:creationId xmlns:p14="http://schemas.microsoft.com/office/powerpoint/2010/main" val="25317189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F2B1-B52E-5158-7CDA-9E938EAB8B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08D8EB-8E45-1D08-09D8-FDA348D856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79CC8-2B6F-AD63-85C9-6BA8494ADD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CB1545-1535-A52B-35F7-98FC70287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706914-9182-57C7-BC6A-2666A44AB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BA03D9-56CC-5C35-8B72-099C75948C77}"/>
              </a:ext>
            </a:extLst>
          </p:cNvPr>
          <p:cNvSpPr>
            <a:spLocks noGrp="1"/>
          </p:cNvSpPr>
          <p:nvPr>
            <p:ph type="dt" sz="half" idx="10"/>
          </p:nvPr>
        </p:nvSpPr>
        <p:spPr/>
        <p:txBody>
          <a:bodyPr/>
          <a:lstStyle/>
          <a:p>
            <a:fld id="{E0828194-C8C4-4AF2-BB6C-8C1553431386}" type="datetimeFigureOut">
              <a:rPr lang="en-US" smtClean="0"/>
              <a:t>5/15/2024</a:t>
            </a:fld>
            <a:endParaRPr lang="en-US"/>
          </a:p>
        </p:txBody>
      </p:sp>
      <p:sp>
        <p:nvSpPr>
          <p:cNvPr id="8" name="Footer Placeholder 7">
            <a:extLst>
              <a:ext uri="{FF2B5EF4-FFF2-40B4-BE49-F238E27FC236}">
                <a16:creationId xmlns:a16="http://schemas.microsoft.com/office/drawing/2014/main" id="{C03E6866-E3D9-9C94-347D-628BA273DA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0D0BB6-67FD-1AF0-01FA-7DC6C7C47FED}"/>
              </a:ext>
            </a:extLst>
          </p:cNvPr>
          <p:cNvSpPr>
            <a:spLocks noGrp="1"/>
          </p:cNvSpPr>
          <p:nvPr>
            <p:ph type="sldNum" sz="quarter" idx="12"/>
          </p:nvPr>
        </p:nvSpPr>
        <p:spPr/>
        <p:txBody>
          <a:bodyPr/>
          <a:lstStyle/>
          <a:p>
            <a:fld id="{DCEBB49C-9415-414F-B798-0D8455C407C9}" type="slidenum">
              <a:rPr lang="en-US" smtClean="0"/>
              <a:t>‹#›</a:t>
            </a:fld>
            <a:endParaRPr lang="en-US"/>
          </a:p>
        </p:txBody>
      </p:sp>
    </p:spTree>
    <p:extLst>
      <p:ext uri="{BB962C8B-B14F-4D97-AF65-F5344CB8AC3E}">
        <p14:creationId xmlns:p14="http://schemas.microsoft.com/office/powerpoint/2010/main" val="2224083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87B51-E58E-6B29-1678-1FA7D199D4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FDC8DD-188F-7CE5-0C78-087F675EAB41}"/>
              </a:ext>
            </a:extLst>
          </p:cNvPr>
          <p:cNvSpPr>
            <a:spLocks noGrp="1"/>
          </p:cNvSpPr>
          <p:nvPr>
            <p:ph type="dt" sz="half" idx="10"/>
          </p:nvPr>
        </p:nvSpPr>
        <p:spPr/>
        <p:txBody>
          <a:bodyPr/>
          <a:lstStyle/>
          <a:p>
            <a:fld id="{E0828194-C8C4-4AF2-BB6C-8C1553431386}" type="datetimeFigureOut">
              <a:rPr lang="en-US" smtClean="0"/>
              <a:t>5/15/2024</a:t>
            </a:fld>
            <a:endParaRPr lang="en-US"/>
          </a:p>
        </p:txBody>
      </p:sp>
      <p:sp>
        <p:nvSpPr>
          <p:cNvPr id="4" name="Footer Placeholder 3">
            <a:extLst>
              <a:ext uri="{FF2B5EF4-FFF2-40B4-BE49-F238E27FC236}">
                <a16:creationId xmlns:a16="http://schemas.microsoft.com/office/drawing/2014/main" id="{D9FDCCCA-92D3-E2C7-7EC9-1B6F161839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A218AE-71E3-991D-81A7-7B2B50A7E971}"/>
              </a:ext>
            </a:extLst>
          </p:cNvPr>
          <p:cNvSpPr>
            <a:spLocks noGrp="1"/>
          </p:cNvSpPr>
          <p:nvPr>
            <p:ph type="sldNum" sz="quarter" idx="12"/>
          </p:nvPr>
        </p:nvSpPr>
        <p:spPr/>
        <p:txBody>
          <a:bodyPr/>
          <a:lstStyle/>
          <a:p>
            <a:fld id="{DCEBB49C-9415-414F-B798-0D8455C407C9}" type="slidenum">
              <a:rPr lang="en-US" smtClean="0"/>
              <a:t>‹#›</a:t>
            </a:fld>
            <a:endParaRPr lang="en-US"/>
          </a:p>
        </p:txBody>
      </p:sp>
    </p:spTree>
    <p:extLst>
      <p:ext uri="{BB962C8B-B14F-4D97-AF65-F5344CB8AC3E}">
        <p14:creationId xmlns:p14="http://schemas.microsoft.com/office/powerpoint/2010/main" val="1707065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02D5-B3D5-407B-327A-C102D81603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66BA7-B162-F7B8-78A4-9D3A14BE5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E27A0D-209A-88EC-BD11-23973D85F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B6F3C-883D-A593-9D17-CC46A1F0F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37FA6-6D12-0F15-8D29-743F81ECB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E4F8-A20C-863E-96DC-DEC65D51EA29}"/>
              </a:ext>
            </a:extLst>
          </p:cNvPr>
          <p:cNvSpPr>
            <a:spLocks noGrp="1"/>
          </p:cNvSpPr>
          <p:nvPr>
            <p:ph type="dt" sz="half" idx="10"/>
          </p:nvPr>
        </p:nvSpPr>
        <p:spPr/>
        <p:txBody>
          <a:bodyPr/>
          <a:lstStyle/>
          <a:p>
            <a:fld id="{F8D77601-52A2-9442-B887-505897D4F8D7}" type="datetimeFigureOut">
              <a:rPr lang="en-US" smtClean="0"/>
              <a:t>5/15/2024</a:t>
            </a:fld>
            <a:endParaRPr lang="en-US"/>
          </a:p>
        </p:txBody>
      </p:sp>
      <p:sp>
        <p:nvSpPr>
          <p:cNvPr id="8" name="Footer Placeholder 7">
            <a:extLst>
              <a:ext uri="{FF2B5EF4-FFF2-40B4-BE49-F238E27FC236}">
                <a16:creationId xmlns:a16="http://schemas.microsoft.com/office/drawing/2014/main" id="{58DCA64B-2AA3-4649-04D3-0CBD6FAA6E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D7B43-2789-18C5-D034-A633A028696B}"/>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40043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D893CA-B179-9EA2-A8B2-533EE4200FE9}"/>
              </a:ext>
            </a:extLst>
          </p:cNvPr>
          <p:cNvSpPr>
            <a:spLocks noGrp="1"/>
          </p:cNvSpPr>
          <p:nvPr>
            <p:ph type="dt" sz="half" idx="10"/>
          </p:nvPr>
        </p:nvSpPr>
        <p:spPr/>
        <p:txBody>
          <a:bodyPr/>
          <a:lstStyle/>
          <a:p>
            <a:fld id="{E0828194-C8C4-4AF2-BB6C-8C1553431386}" type="datetimeFigureOut">
              <a:rPr lang="en-US" smtClean="0"/>
              <a:t>5/15/2024</a:t>
            </a:fld>
            <a:endParaRPr lang="en-US"/>
          </a:p>
        </p:txBody>
      </p:sp>
      <p:sp>
        <p:nvSpPr>
          <p:cNvPr id="3" name="Footer Placeholder 2">
            <a:extLst>
              <a:ext uri="{FF2B5EF4-FFF2-40B4-BE49-F238E27FC236}">
                <a16:creationId xmlns:a16="http://schemas.microsoft.com/office/drawing/2014/main" id="{5A324199-09A4-EB18-7BB0-A54B36CE7E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803BD9-E0E6-28A9-381F-602E5F80E02D}"/>
              </a:ext>
            </a:extLst>
          </p:cNvPr>
          <p:cNvSpPr>
            <a:spLocks noGrp="1"/>
          </p:cNvSpPr>
          <p:nvPr>
            <p:ph type="sldNum" sz="quarter" idx="12"/>
          </p:nvPr>
        </p:nvSpPr>
        <p:spPr/>
        <p:txBody>
          <a:bodyPr/>
          <a:lstStyle/>
          <a:p>
            <a:fld id="{DCEBB49C-9415-414F-B798-0D8455C407C9}" type="slidenum">
              <a:rPr lang="en-US" smtClean="0"/>
              <a:t>‹#›</a:t>
            </a:fld>
            <a:endParaRPr lang="en-US"/>
          </a:p>
        </p:txBody>
      </p:sp>
    </p:spTree>
    <p:extLst>
      <p:ext uri="{BB962C8B-B14F-4D97-AF65-F5344CB8AC3E}">
        <p14:creationId xmlns:p14="http://schemas.microsoft.com/office/powerpoint/2010/main" val="2596763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855CC-037D-BFF0-5FAB-9C67E2F585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B3519B-AD27-9FE2-B308-BFA642B9D5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C452D2-B89C-C541-8B5D-3976C6BDB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4C12FE-8203-838E-6625-FDCEB2ED2BF3}"/>
              </a:ext>
            </a:extLst>
          </p:cNvPr>
          <p:cNvSpPr>
            <a:spLocks noGrp="1"/>
          </p:cNvSpPr>
          <p:nvPr>
            <p:ph type="dt" sz="half" idx="10"/>
          </p:nvPr>
        </p:nvSpPr>
        <p:spPr/>
        <p:txBody>
          <a:bodyPr/>
          <a:lstStyle/>
          <a:p>
            <a:fld id="{E0828194-C8C4-4AF2-BB6C-8C1553431386}" type="datetimeFigureOut">
              <a:rPr lang="en-US" smtClean="0"/>
              <a:t>5/15/2024</a:t>
            </a:fld>
            <a:endParaRPr lang="en-US"/>
          </a:p>
        </p:txBody>
      </p:sp>
      <p:sp>
        <p:nvSpPr>
          <p:cNvPr id="6" name="Footer Placeholder 5">
            <a:extLst>
              <a:ext uri="{FF2B5EF4-FFF2-40B4-BE49-F238E27FC236}">
                <a16:creationId xmlns:a16="http://schemas.microsoft.com/office/drawing/2014/main" id="{1537377C-F9F4-5A9C-F4F5-C2E51DE49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CC8DA1-FBF3-9E18-441C-56E5AC20750B}"/>
              </a:ext>
            </a:extLst>
          </p:cNvPr>
          <p:cNvSpPr>
            <a:spLocks noGrp="1"/>
          </p:cNvSpPr>
          <p:nvPr>
            <p:ph type="sldNum" sz="quarter" idx="12"/>
          </p:nvPr>
        </p:nvSpPr>
        <p:spPr/>
        <p:txBody>
          <a:bodyPr/>
          <a:lstStyle/>
          <a:p>
            <a:fld id="{DCEBB49C-9415-414F-B798-0D8455C407C9}" type="slidenum">
              <a:rPr lang="en-US" smtClean="0"/>
              <a:t>‹#›</a:t>
            </a:fld>
            <a:endParaRPr lang="en-US"/>
          </a:p>
        </p:txBody>
      </p:sp>
    </p:spTree>
    <p:extLst>
      <p:ext uri="{BB962C8B-B14F-4D97-AF65-F5344CB8AC3E}">
        <p14:creationId xmlns:p14="http://schemas.microsoft.com/office/powerpoint/2010/main" val="17022278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9CCB3-CC86-3ED9-2EEE-AEB736423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BFB2B5-0E0A-4E25-3F00-1152108210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5AE598-EB68-686C-9D7B-CF518CABE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CFA5D-79A2-5F6D-CFF4-EF7A0CAC6D28}"/>
              </a:ext>
            </a:extLst>
          </p:cNvPr>
          <p:cNvSpPr>
            <a:spLocks noGrp="1"/>
          </p:cNvSpPr>
          <p:nvPr>
            <p:ph type="dt" sz="half" idx="10"/>
          </p:nvPr>
        </p:nvSpPr>
        <p:spPr/>
        <p:txBody>
          <a:bodyPr/>
          <a:lstStyle/>
          <a:p>
            <a:fld id="{E0828194-C8C4-4AF2-BB6C-8C1553431386}" type="datetimeFigureOut">
              <a:rPr lang="en-US" smtClean="0"/>
              <a:t>5/15/2024</a:t>
            </a:fld>
            <a:endParaRPr lang="en-US"/>
          </a:p>
        </p:txBody>
      </p:sp>
      <p:sp>
        <p:nvSpPr>
          <p:cNvPr id="6" name="Footer Placeholder 5">
            <a:extLst>
              <a:ext uri="{FF2B5EF4-FFF2-40B4-BE49-F238E27FC236}">
                <a16:creationId xmlns:a16="http://schemas.microsoft.com/office/drawing/2014/main" id="{D2F8045E-9052-445E-D34F-5535C8CC67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1DA5C3-4E95-8D5F-9B28-9ACF9BE0A449}"/>
              </a:ext>
            </a:extLst>
          </p:cNvPr>
          <p:cNvSpPr>
            <a:spLocks noGrp="1"/>
          </p:cNvSpPr>
          <p:nvPr>
            <p:ph type="sldNum" sz="quarter" idx="12"/>
          </p:nvPr>
        </p:nvSpPr>
        <p:spPr/>
        <p:txBody>
          <a:bodyPr/>
          <a:lstStyle/>
          <a:p>
            <a:fld id="{DCEBB49C-9415-414F-B798-0D8455C407C9}" type="slidenum">
              <a:rPr lang="en-US" smtClean="0"/>
              <a:t>‹#›</a:t>
            </a:fld>
            <a:endParaRPr lang="en-US"/>
          </a:p>
        </p:txBody>
      </p:sp>
    </p:spTree>
    <p:extLst>
      <p:ext uri="{BB962C8B-B14F-4D97-AF65-F5344CB8AC3E}">
        <p14:creationId xmlns:p14="http://schemas.microsoft.com/office/powerpoint/2010/main" val="6606097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EBF8-52AD-E5E8-BACE-594FBDB81A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A79BAE-4217-206A-A1AF-16976A2D4C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CB40E-2AA9-4D32-98C2-6EA5DE127FAA}"/>
              </a:ext>
            </a:extLst>
          </p:cNvPr>
          <p:cNvSpPr>
            <a:spLocks noGrp="1"/>
          </p:cNvSpPr>
          <p:nvPr>
            <p:ph type="dt" sz="half" idx="10"/>
          </p:nvPr>
        </p:nvSpPr>
        <p:spPr/>
        <p:txBody>
          <a:bodyPr/>
          <a:lstStyle/>
          <a:p>
            <a:fld id="{E0828194-C8C4-4AF2-BB6C-8C1553431386}" type="datetimeFigureOut">
              <a:rPr lang="en-US" smtClean="0"/>
              <a:t>5/15/2024</a:t>
            </a:fld>
            <a:endParaRPr lang="en-US"/>
          </a:p>
        </p:txBody>
      </p:sp>
      <p:sp>
        <p:nvSpPr>
          <p:cNvPr id="5" name="Footer Placeholder 4">
            <a:extLst>
              <a:ext uri="{FF2B5EF4-FFF2-40B4-BE49-F238E27FC236}">
                <a16:creationId xmlns:a16="http://schemas.microsoft.com/office/drawing/2014/main" id="{4A11623D-EBB9-62F6-9E8E-3A683ACCF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459B92-1F69-702C-B24F-FA410563A5C3}"/>
              </a:ext>
            </a:extLst>
          </p:cNvPr>
          <p:cNvSpPr>
            <a:spLocks noGrp="1"/>
          </p:cNvSpPr>
          <p:nvPr>
            <p:ph type="sldNum" sz="quarter" idx="12"/>
          </p:nvPr>
        </p:nvSpPr>
        <p:spPr/>
        <p:txBody>
          <a:bodyPr/>
          <a:lstStyle/>
          <a:p>
            <a:fld id="{DCEBB49C-9415-414F-B798-0D8455C407C9}" type="slidenum">
              <a:rPr lang="en-US" smtClean="0"/>
              <a:t>‹#›</a:t>
            </a:fld>
            <a:endParaRPr lang="en-US"/>
          </a:p>
        </p:txBody>
      </p:sp>
    </p:spTree>
    <p:extLst>
      <p:ext uri="{BB962C8B-B14F-4D97-AF65-F5344CB8AC3E}">
        <p14:creationId xmlns:p14="http://schemas.microsoft.com/office/powerpoint/2010/main" val="2555034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67FDC7-DF63-78E4-C284-C3DF555D08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734CEC-3826-3B13-28ED-B603976B38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C4F1C-7F86-F97F-1F5A-F3D6984973CC}"/>
              </a:ext>
            </a:extLst>
          </p:cNvPr>
          <p:cNvSpPr>
            <a:spLocks noGrp="1"/>
          </p:cNvSpPr>
          <p:nvPr>
            <p:ph type="dt" sz="half" idx="10"/>
          </p:nvPr>
        </p:nvSpPr>
        <p:spPr/>
        <p:txBody>
          <a:bodyPr/>
          <a:lstStyle/>
          <a:p>
            <a:fld id="{E0828194-C8C4-4AF2-BB6C-8C1553431386}" type="datetimeFigureOut">
              <a:rPr lang="en-US" smtClean="0"/>
              <a:t>5/15/2024</a:t>
            </a:fld>
            <a:endParaRPr lang="en-US"/>
          </a:p>
        </p:txBody>
      </p:sp>
      <p:sp>
        <p:nvSpPr>
          <p:cNvPr id="5" name="Footer Placeholder 4">
            <a:extLst>
              <a:ext uri="{FF2B5EF4-FFF2-40B4-BE49-F238E27FC236}">
                <a16:creationId xmlns:a16="http://schemas.microsoft.com/office/drawing/2014/main" id="{99DEF35B-40F0-943A-2E98-2F1AF9F97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67D7E-077F-CDCB-A415-175C4E8D26B2}"/>
              </a:ext>
            </a:extLst>
          </p:cNvPr>
          <p:cNvSpPr>
            <a:spLocks noGrp="1"/>
          </p:cNvSpPr>
          <p:nvPr>
            <p:ph type="sldNum" sz="quarter" idx="12"/>
          </p:nvPr>
        </p:nvSpPr>
        <p:spPr/>
        <p:txBody>
          <a:bodyPr/>
          <a:lstStyle/>
          <a:p>
            <a:fld id="{DCEBB49C-9415-414F-B798-0D8455C407C9}" type="slidenum">
              <a:rPr lang="en-US" smtClean="0"/>
              <a:t>‹#›</a:t>
            </a:fld>
            <a:endParaRPr lang="en-US"/>
          </a:p>
        </p:txBody>
      </p:sp>
    </p:spTree>
    <p:extLst>
      <p:ext uri="{BB962C8B-B14F-4D97-AF65-F5344CB8AC3E}">
        <p14:creationId xmlns:p14="http://schemas.microsoft.com/office/powerpoint/2010/main" val="1036039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ver slide #3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lumMod val="40000"/>
              <a:lumOff val="60000"/>
            </a:schemeClr>
          </a:solidFill>
        </p:spPr>
        <p:txBody>
          <a:bodyPr wrap="square" anchor="ctr">
            <a:noAutofit/>
          </a:bodyPr>
          <a:lstStyle>
            <a:lvl1pPr marL="0" indent="0" algn="ctr">
              <a:buNone/>
              <a:defRPr/>
            </a:lvl1pPr>
          </a:lstStyle>
          <a:p>
            <a:r>
              <a:rPr lang="en-US"/>
              <a:t>Click icon to add picture</a:t>
            </a:r>
            <a:endParaRPr lang="en-US" dirty="0"/>
          </a:p>
        </p:txBody>
      </p:sp>
      <p:sp>
        <p:nvSpPr>
          <p:cNvPr id="19" name="Freeform 18">
            <a:extLst>
              <a:ext uri="{FF2B5EF4-FFF2-40B4-BE49-F238E27FC236}">
                <a16:creationId xmlns:a16="http://schemas.microsoft.com/office/drawing/2014/main" id="{539A4D35-6931-4846-8142-F3C6A4884AC0}"/>
              </a:ext>
            </a:extLst>
          </p:cNvPr>
          <p:cNvSpPr/>
          <p:nvPr userDrawn="1"/>
        </p:nvSpPr>
        <p:spPr>
          <a:xfrm>
            <a:off x="0" y="3258246"/>
            <a:ext cx="9334013"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3"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dirty="0"/>
              <a:t>Two-line 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4207"/>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4">
            <a:extLst>
              <a:ext uri="{FF2B5EF4-FFF2-40B4-BE49-F238E27FC236}">
                <a16:creationId xmlns:a16="http://schemas.microsoft.com/office/drawing/2014/main" id="{75B10A8E-ECF9-C74E-B7FD-3BDFE9077857}"/>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2" name="Graphic 11">
            <a:extLst>
              <a:ext uri="{FF2B5EF4-FFF2-40B4-BE49-F238E27FC236}">
                <a16:creationId xmlns:a16="http://schemas.microsoft.com/office/drawing/2014/main" id="{3022CD93-97AE-154D-91DB-197F5CD78E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8269" y="5709272"/>
            <a:ext cx="1549225" cy="536448"/>
          </a:xfrm>
          <a:prstGeom prst="rect">
            <a:avLst/>
          </a:prstGeom>
        </p:spPr>
      </p:pic>
    </p:spTree>
    <p:extLst>
      <p:ext uri="{BB962C8B-B14F-4D97-AF65-F5344CB8AC3E}">
        <p14:creationId xmlns:p14="http://schemas.microsoft.com/office/powerpoint/2010/main" val="1097262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26D1-1299-407C-3870-3B026C6EE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2AC83-9B4B-4BD7-10B8-C09D10AECFCA}"/>
              </a:ext>
            </a:extLst>
          </p:cNvPr>
          <p:cNvSpPr>
            <a:spLocks noGrp="1"/>
          </p:cNvSpPr>
          <p:nvPr>
            <p:ph type="dt" sz="half" idx="10"/>
          </p:nvPr>
        </p:nvSpPr>
        <p:spPr/>
        <p:txBody>
          <a:bodyPr/>
          <a:lstStyle/>
          <a:p>
            <a:fld id="{F8D77601-52A2-9442-B887-505897D4F8D7}" type="datetimeFigureOut">
              <a:rPr lang="en-US" smtClean="0"/>
              <a:t>5/15/2024</a:t>
            </a:fld>
            <a:endParaRPr lang="en-US"/>
          </a:p>
        </p:txBody>
      </p:sp>
      <p:sp>
        <p:nvSpPr>
          <p:cNvPr id="4" name="Footer Placeholder 3">
            <a:extLst>
              <a:ext uri="{FF2B5EF4-FFF2-40B4-BE49-F238E27FC236}">
                <a16:creationId xmlns:a16="http://schemas.microsoft.com/office/drawing/2014/main" id="{C8ED6F8E-703A-86EC-711A-70F45F217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B5150C-4CCC-004D-49BE-3D260F11F43F}"/>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340088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p:txBody>
          <a:bodyPr/>
          <a:lstStyle/>
          <a:p>
            <a:fld id="{F8D77601-52A2-9442-B887-505897D4F8D7}" type="datetimeFigureOut">
              <a:rPr lang="en-US" smtClean="0"/>
              <a:t>5/15/2024</a:t>
            </a:fld>
            <a:endParaRPr lang="en-US"/>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409058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CE47-C7F8-8CE6-D4DC-F3C439828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07C4B-F2B9-D3B0-9DC4-724072C65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B6323-DF92-F983-265D-4FA7D87EF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826E4-313A-BA60-D0A6-EBBC628BC9EC}"/>
              </a:ext>
            </a:extLst>
          </p:cNvPr>
          <p:cNvSpPr>
            <a:spLocks noGrp="1"/>
          </p:cNvSpPr>
          <p:nvPr>
            <p:ph type="dt" sz="half" idx="10"/>
          </p:nvPr>
        </p:nvSpPr>
        <p:spPr/>
        <p:txBody>
          <a:bodyPr/>
          <a:lstStyle/>
          <a:p>
            <a:fld id="{F8D77601-52A2-9442-B887-505897D4F8D7}" type="datetimeFigureOut">
              <a:rPr lang="en-US" smtClean="0"/>
              <a:t>5/15/2024</a:t>
            </a:fld>
            <a:endParaRPr lang="en-US"/>
          </a:p>
        </p:txBody>
      </p:sp>
      <p:sp>
        <p:nvSpPr>
          <p:cNvPr id="6" name="Footer Placeholder 5">
            <a:extLst>
              <a:ext uri="{FF2B5EF4-FFF2-40B4-BE49-F238E27FC236}">
                <a16:creationId xmlns:a16="http://schemas.microsoft.com/office/drawing/2014/main" id="{D80768FC-D87F-7882-A88A-F3CDB309B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AC960-03F1-53F0-C8A2-A63170FB3680}"/>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411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EBB6-8167-1884-95A4-00D7E9276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97ADD-6008-5515-8CCC-D353B5FCA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1FF07A-8738-38B8-DF2E-8941962C5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5BF15-BBDE-0CD8-67CB-37C818464A36}"/>
              </a:ext>
            </a:extLst>
          </p:cNvPr>
          <p:cNvSpPr>
            <a:spLocks noGrp="1"/>
          </p:cNvSpPr>
          <p:nvPr>
            <p:ph type="dt" sz="half" idx="10"/>
          </p:nvPr>
        </p:nvSpPr>
        <p:spPr/>
        <p:txBody>
          <a:bodyPr/>
          <a:lstStyle/>
          <a:p>
            <a:fld id="{F8D77601-52A2-9442-B887-505897D4F8D7}" type="datetimeFigureOut">
              <a:rPr lang="en-US" smtClean="0"/>
              <a:t>5/15/2024</a:t>
            </a:fld>
            <a:endParaRPr lang="en-US"/>
          </a:p>
        </p:txBody>
      </p:sp>
      <p:sp>
        <p:nvSpPr>
          <p:cNvPr id="6" name="Footer Placeholder 5">
            <a:extLst>
              <a:ext uri="{FF2B5EF4-FFF2-40B4-BE49-F238E27FC236}">
                <a16:creationId xmlns:a16="http://schemas.microsoft.com/office/drawing/2014/main" id="{700919AF-D605-A0CE-BF29-98E2D5135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B589A-8102-AE0D-2D4B-CD4EF81B8B4C}"/>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72333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5/15/2024</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88720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141BDE-0967-5C67-AA4E-3E1CA99C01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0BB443-7FA4-397D-9D00-B9FBF3E0F9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0CBC4-D1E9-2568-7353-23BE657E6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601F9-87CD-4758-9A8E-E11739F23530}" type="datetimeFigureOut">
              <a:rPr lang="en-US" smtClean="0"/>
              <a:t>5/15/2024</a:t>
            </a:fld>
            <a:endParaRPr lang="en-US"/>
          </a:p>
        </p:txBody>
      </p:sp>
      <p:sp>
        <p:nvSpPr>
          <p:cNvPr id="5" name="Footer Placeholder 4">
            <a:extLst>
              <a:ext uri="{FF2B5EF4-FFF2-40B4-BE49-F238E27FC236}">
                <a16:creationId xmlns:a16="http://schemas.microsoft.com/office/drawing/2014/main" id="{CB4ECBD9-F7AC-EA38-3D5C-0CEB40200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29BFC6-8AB6-B753-593B-E40BB89193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E9EF5-E7B4-401F-85B8-24C4E39E8FFE}" type="slidenum">
              <a:rPr lang="en-US" smtClean="0"/>
              <a:t>‹#›</a:t>
            </a:fld>
            <a:endParaRPr lang="en-US"/>
          </a:p>
        </p:txBody>
      </p:sp>
    </p:spTree>
    <p:extLst>
      <p:ext uri="{BB962C8B-B14F-4D97-AF65-F5344CB8AC3E}">
        <p14:creationId xmlns:p14="http://schemas.microsoft.com/office/powerpoint/2010/main" val="3788996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BE0C8F-6D67-4790-2218-9D04A8BFB2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6A297E-8DDB-7243-9E01-EB3682F571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DC712-326A-795E-DEEA-BB798A3B42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B4CC8-3C05-4502-BE07-1EFD2978F3A8}" type="datetimeFigureOut">
              <a:rPr lang="en-US" smtClean="0"/>
              <a:t>5/15/2024</a:t>
            </a:fld>
            <a:endParaRPr lang="en-US"/>
          </a:p>
        </p:txBody>
      </p:sp>
      <p:sp>
        <p:nvSpPr>
          <p:cNvPr id="5" name="Footer Placeholder 4">
            <a:extLst>
              <a:ext uri="{FF2B5EF4-FFF2-40B4-BE49-F238E27FC236}">
                <a16:creationId xmlns:a16="http://schemas.microsoft.com/office/drawing/2014/main" id="{A1B70602-6483-DF43-4C4F-AD9B4F3DC3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AC2544-C12E-9BC8-858E-68A79279D3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3AC90-FDD0-4393-8356-46C6CB21E853}" type="slidenum">
              <a:rPr lang="en-US" smtClean="0"/>
              <a:t>‹#›</a:t>
            </a:fld>
            <a:endParaRPr lang="en-US"/>
          </a:p>
        </p:txBody>
      </p:sp>
    </p:spTree>
    <p:extLst>
      <p:ext uri="{BB962C8B-B14F-4D97-AF65-F5344CB8AC3E}">
        <p14:creationId xmlns:p14="http://schemas.microsoft.com/office/powerpoint/2010/main" val="10147266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14631887"/>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E3721B-134F-58D7-0659-8DA4BA0060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EB2BC6-AA8F-860A-6463-350434B634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CC125-7198-3A94-AB1C-4C833044D8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828194-C8C4-4AF2-BB6C-8C1553431386}" type="datetimeFigureOut">
              <a:rPr lang="en-US" smtClean="0"/>
              <a:t>5/15/2024</a:t>
            </a:fld>
            <a:endParaRPr lang="en-US"/>
          </a:p>
        </p:txBody>
      </p:sp>
      <p:sp>
        <p:nvSpPr>
          <p:cNvPr id="5" name="Footer Placeholder 4">
            <a:extLst>
              <a:ext uri="{FF2B5EF4-FFF2-40B4-BE49-F238E27FC236}">
                <a16:creationId xmlns:a16="http://schemas.microsoft.com/office/drawing/2014/main" id="{96F76FBC-8FCB-A505-9603-9F527AB367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1363A6-C546-38F3-7E48-F5F51A92E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BB49C-9415-414F-B798-0D8455C407C9}" type="slidenum">
              <a:rPr lang="en-US" smtClean="0"/>
              <a:t>‹#›</a:t>
            </a:fld>
            <a:endParaRPr lang="en-US"/>
          </a:p>
        </p:txBody>
      </p:sp>
    </p:spTree>
    <p:extLst>
      <p:ext uri="{BB962C8B-B14F-4D97-AF65-F5344CB8AC3E}">
        <p14:creationId xmlns:p14="http://schemas.microsoft.com/office/powerpoint/2010/main" val="150085595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8.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jpeg"/><Relationship Id="rId4" Type="http://schemas.openxmlformats.org/officeDocument/2006/relationships/image" Target="../media/image78.png"/><Relationship Id="rId9" Type="http://schemas.openxmlformats.org/officeDocument/2006/relationships/image" Target="../media/image8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jpeg"/><Relationship Id="rId1" Type="http://schemas.openxmlformats.org/officeDocument/2006/relationships/slideLayout" Target="../slideLayouts/slideLayout18.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89.png"/><Relationship Id="rId5" Type="http://schemas.microsoft.com/office/2007/relationships/hdphoto" Target="../media/hdphoto3.wdp"/><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2.xml"/><Relationship Id="rId1" Type="http://schemas.openxmlformats.org/officeDocument/2006/relationships/slideLayout" Target="../slideLayouts/slideLayout55.xml"/><Relationship Id="rId4" Type="http://schemas.openxmlformats.org/officeDocument/2006/relationships/image" Target="../media/image91.jpg"/></Relationships>
</file>

<file path=ppt/slides/_rels/slide6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43.xml"/><Relationship Id="rId5" Type="http://schemas.openxmlformats.org/officeDocument/2006/relationships/image" Target="../media/image101.jpeg"/><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5.xml"/><Relationship Id="rId1" Type="http://schemas.openxmlformats.org/officeDocument/2006/relationships/slideLayout" Target="../slideLayouts/slideLayout43.xml"/><Relationship Id="rId6" Type="http://schemas.microsoft.com/office/2007/relationships/hdphoto" Target="../media/hdphoto4.wdp"/><Relationship Id="rId5" Type="http://schemas.openxmlformats.org/officeDocument/2006/relationships/image" Target="../media/image104.png"/><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43.xml"/><Relationship Id="rId4" Type="http://schemas.openxmlformats.org/officeDocument/2006/relationships/image" Target="../media/image106.png"/></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43.xml"/><Relationship Id="rId5" Type="http://schemas.openxmlformats.org/officeDocument/2006/relationships/image" Target="../media/image110.png"/><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7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8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png"/></Relationships>
</file>

<file path=ppt/slides/_rels/slide8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567605"/>
            <a:ext cx="9144000" cy="698028"/>
          </a:xfrm>
        </p:spPr>
        <p:txBody>
          <a:bodyPr>
            <a:noAutofit/>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SHAC Celebrates!</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579076" y="6218062"/>
            <a:ext cx="9144000" cy="328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spc="300" dirty="0">
                <a:solidFill>
                  <a:schemeClr val="bg1"/>
                </a:solidFill>
                <a:latin typeface="Arial" panose="020B0604020202020204" pitchFamily="34" charset="0"/>
                <a:cs typeface="Arial" panose="020B0604020202020204" pitchFamily="34" charset="0"/>
              </a:rPr>
              <a:t>FBISD General SHAC Meeting</a:t>
            </a:r>
          </a:p>
          <a:p>
            <a:r>
              <a:rPr lang="en-US" sz="1400" spc="300" dirty="0">
                <a:solidFill>
                  <a:schemeClr val="bg1"/>
                </a:solidFill>
                <a:latin typeface="Arial" panose="020B0604020202020204" pitchFamily="34" charset="0"/>
                <a:cs typeface="Arial" panose="020B0604020202020204" pitchFamily="34" charset="0"/>
              </a:rPr>
              <a:t>WEDNESDAY, MAY 15, 2024</a:t>
            </a:r>
          </a:p>
        </p:txBody>
      </p:sp>
    </p:spTree>
    <p:extLst>
      <p:ext uri="{BB962C8B-B14F-4D97-AF65-F5344CB8AC3E}">
        <p14:creationId xmlns:p14="http://schemas.microsoft.com/office/powerpoint/2010/main" val="202564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E9EE15-707D-DF82-74E7-891C8A6DE25B}"/>
              </a:ext>
            </a:extLst>
          </p:cNvPr>
          <p:cNvSpPr txBox="1">
            <a:spLocks/>
          </p:cNvSpPr>
          <p:nvPr/>
        </p:nvSpPr>
        <p:spPr>
          <a:xfrm>
            <a:off x="586478" y="1683756"/>
            <a:ext cx="3115265" cy="2396359"/>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a:ln>
                  <a:noFill/>
                </a:ln>
                <a:solidFill>
                  <a:srgbClr val="FFFFFF"/>
                </a:solidFill>
                <a:effectLst/>
                <a:uLnTx/>
                <a:uFillTx/>
                <a:latin typeface="Calibri Light" panose="020F0302020204030204"/>
                <a:ea typeface="+mj-ea"/>
                <a:cs typeface="+mj-cs"/>
              </a:rPr>
              <a:t> District Student Wellness COALITION</a:t>
            </a:r>
            <a:endParaRPr kumimoji="0" lang="en-US" sz="3700" b="0" i="0"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a:ln>
                  <a:noFill/>
                </a:ln>
                <a:solidFill>
                  <a:srgbClr val="FFFFFF"/>
                </a:solidFill>
                <a:effectLst/>
                <a:uLnTx/>
                <a:uFillTx/>
                <a:latin typeface="Calibri Light" panose="020F0302020204030204"/>
                <a:ea typeface="+mj-ea"/>
                <a:cs typeface="+mj-cs"/>
              </a:rPr>
              <a:t>Recognition</a:t>
            </a:r>
            <a:endParaRPr kumimoji="0" lang="en-US" sz="3700" b="0" i="0" u="none" strike="noStrike" kern="1200" cap="none" spc="0" normalizeH="0" baseline="0" noProof="0" dirty="0">
              <a:ln>
                <a:noFill/>
              </a:ln>
              <a:solidFill>
                <a:srgbClr val="FFFFFF"/>
              </a:solidFill>
              <a:effectLst/>
              <a:uLnTx/>
              <a:uFillTx/>
              <a:latin typeface="Calibri Light" panose="020F0302020204030204"/>
              <a:ea typeface="+mj-ea"/>
              <a:cs typeface="Calibri Light"/>
            </a:endParaRPr>
          </a:p>
        </p:txBody>
      </p:sp>
      <p:sp>
        <p:nvSpPr>
          <p:cNvPr id="3" name="TextBox 2">
            <a:extLst>
              <a:ext uri="{FF2B5EF4-FFF2-40B4-BE49-F238E27FC236}">
                <a16:creationId xmlns:a16="http://schemas.microsoft.com/office/drawing/2014/main" id="{DEECF7F2-1290-E35D-9406-7CC8418A0EC9}"/>
              </a:ext>
            </a:extLst>
          </p:cNvPr>
          <p:cNvSpPr txBox="1"/>
          <p:nvPr/>
        </p:nvSpPr>
        <p:spPr>
          <a:xfrm>
            <a:off x="4062951" y="512845"/>
            <a:ext cx="1935045"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panose="020F0502020204030204"/>
                <a:ea typeface="+mn-ea"/>
                <a:cs typeface="+mn-cs"/>
              </a:rPr>
              <a:t>Austin HS:</a:t>
            </a:r>
            <a:r>
              <a:rPr kumimoji="0" lang="en-US" sz="2200" b="1" i="0" u="none" strike="noStrike" kern="1200" cap="none" spc="0" normalizeH="0" baseline="0" noProof="0" dirty="0">
                <a:ln>
                  <a:noFill/>
                </a:ln>
                <a:solidFill>
                  <a:srgbClr val="B30000"/>
                </a:solidFill>
                <a:effectLst/>
                <a:uLnTx/>
                <a:uFillTx/>
                <a:latin typeface="Calibri" panose="020F0502020204030204"/>
                <a:ea typeface="+mn-ea"/>
                <a:cs typeface="+mn-cs"/>
              </a:rPr>
              <a:t> </a:t>
            </a:r>
            <a:endParaRPr kumimoji="0" lang="en-US" sz="2200" b="1" i="0" u="none" strike="noStrike" kern="1200" cap="none" spc="0" normalizeH="0" baseline="0" noProof="0" dirty="0">
              <a:ln>
                <a:noFill/>
              </a:ln>
              <a:solidFill>
                <a:srgbClr val="B30000"/>
              </a:solidFill>
              <a:effectLst/>
              <a:uLnTx/>
              <a:uFillTx/>
              <a:latin typeface="Calibri" panose="020F0502020204030204"/>
              <a:ea typeface="+mn-ea"/>
              <a:cs typeface="Calibri" panose="020F0502020204030204"/>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Ameya Apte</a:t>
            </a: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libri" panose="020F0502020204030204"/>
                <a:ea typeface="+mn-ea"/>
                <a:cs typeface="Calibri"/>
              </a:rPr>
              <a:t>Eeshal</a:t>
            </a: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rPr>
              <a:t> Noorani</a:t>
            </a: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rPr>
              <a:t>Vani Patel</a:t>
            </a:r>
          </a:p>
        </p:txBody>
      </p:sp>
      <p:sp>
        <p:nvSpPr>
          <p:cNvPr id="4" name="TextBox 3">
            <a:extLst>
              <a:ext uri="{FF2B5EF4-FFF2-40B4-BE49-F238E27FC236}">
                <a16:creationId xmlns:a16="http://schemas.microsoft.com/office/drawing/2014/main" id="{E69B85F5-8B70-5A13-7BD7-886B1BE4DEE8}"/>
              </a:ext>
            </a:extLst>
          </p:cNvPr>
          <p:cNvSpPr txBox="1"/>
          <p:nvPr/>
        </p:nvSpPr>
        <p:spPr>
          <a:xfrm>
            <a:off x="6001079" y="510155"/>
            <a:ext cx="2255007"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rgbClr val="FFB81C"/>
                </a:solidFill>
                <a:effectLst/>
                <a:uLnTx/>
                <a:uFillTx/>
                <a:latin typeface="Calibri" panose="020F0502020204030204"/>
                <a:ea typeface="+mn-ea"/>
                <a:cs typeface="+mn-cs"/>
              </a:rPr>
              <a:t>Bush HS:</a:t>
            </a:r>
            <a:r>
              <a:rPr kumimoji="0" lang="en-US" sz="2200" b="1" i="0" u="none" strike="noStrike" kern="1200" cap="none" spc="0" normalizeH="0" baseline="0" noProof="0" dirty="0">
                <a:ln>
                  <a:noFill/>
                </a:ln>
                <a:solidFill>
                  <a:srgbClr val="894800"/>
                </a:solidFill>
                <a:effectLst/>
                <a:uLnTx/>
                <a:uFillTx/>
                <a:latin typeface="Calibri" panose="020F0502020204030204"/>
                <a:ea typeface="+mn-ea"/>
                <a:cs typeface="+mn-cs"/>
              </a:rPr>
              <a:t> </a:t>
            </a:r>
            <a:endParaRPr kumimoji="0" lang="en-US" sz="2200" b="1" i="0" u="none" strike="noStrike" kern="1200" cap="none" spc="0" normalizeH="0" baseline="0" noProof="0" dirty="0">
              <a:ln>
                <a:noFill/>
              </a:ln>
              <a:solidFill>
                <a:srgbClr val="894800"/>
              </a:solidFill>
              <a:effectLst/>
              <a:uLnTx/>
              <a:uFillTx/>
              <a:latin typeface="Calibri" panose="020F0502020204030204"/>
              <a:ea typeface="+mn-ea"/>
              <a:cs typeface="Calibri" panose="020F0502020204030204"/>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Jamesha Powell</a:t>
            </a: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rPr>
              <a:t>Chidera </a:t>
            </a:r>
            <a:r>
              <a:rPr kumimoji="0" lang="en-US" sz="2200" b="0" i="0" u="none" strike="noStrike" kern="1200" cap="none" spc="0" normalizeH="0" baseline="0" noProof="0" dirty="0" err="1">
                <a:ln>
                  <a:noFill/>
                </a:ln>
                <a:solidFill>
                  <a:srgbClr val="000000"/>
                </a:solidFill>
                <a:effectLst/>
                <a:uLnTx/>
                <a:uFillTx/>
                <a:latin typeface="Calibri" panose="020F0502020204030204"/>
                <a:ea typeface="+mn-ea"/>
                <a:cs typeface="Calibri"/>
              </a:rPr>
              <a:t>Oforkansi</a:t>
            </a: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libri" panose="020F0502020204030204"/>
                <a:ea typeface="+mn-ea"/>
                <a:cs typeface="Calibri"/>
              </a:rPr>
              <a:t>Deshaina</a:t>
            </a: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rPr>
              <a:t> Griffin</a:t>
            </a:r>
          </a:p>
        </p:txBody>
      </p:sp>
      <p:sp>
        <p:nvSpPr>
          <p:cNvPr id="5" name="TextBox 4">
            <a:extLst>
              <a:ext uri="{FF2B5EF4-FFF2-40B4-BE49-F238E27FC236}">
                <a16:creationId xmlns:a16="http://schemas.microsoft.com/office/drawing/2014/main" id="{2F9CC844-4E41-C7C3-891F-F0B018F1F315}"/>
              </a:ext>
            </a:extLst>
          </p:cNvPr>
          <p:cNvSpPr txBox="1"/>
          <p:nvPr/>
        </p:nvSpPr>
        <p:spPr>
          <a:xfrm>
            <a:off x="8257412" y="517907"/>
            <a:ext cx="1823739" cy="8463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alibri" panose="020F0502020204030204"/>
                <a:ea typeface="+mn-ea"/>
                <a:cs typeface="+mn-cs"/>
              </a:rPr>
              <a:t>Clements HS:</a:t>
            </a:r>
            <a:r>
              <a:rPr kumimoji="0" lang="en-US" sz="2200" b="1" i="0" u="none" strike="noStrike" kern="1200" cap="none" spc="0" normalizeH="0" baseline="0" noProof="0">
                <a:ln>
                  <a:noFill/>
                </a:ln>
                <a:solidFill>
                  <a:srgbClr val="B30000"/>
                </a:solidFill>
                <a:effectLst/>
                <a:uLnTx/>
                <a:uFillTx/>
                <a:latin typeface="Calibri" panose="020F0502020204030204"/>
                <a:ea typeface="+mn-ea"/>
                <a:cs typeface="+mn-cs"/>
              </a:rPr>
              <a:t> </a:t>
            </a:r>
            <a:endParaRPr kumimoji="0" lang="en-US" sz="2200" b="1" i="0" u="none" strike="noStrike" kern="1200" cap="none" spc="0" normalizeH="0" baseline="0" noProof="0">
              <a:ln>
                <a:noFill/>
              </a:ln>
              <a:solidFill>
                <a:srgbClr val="B30000"/>
              </a:solidFill>
              <a:effectLst/>
              <a:uLnTx/>
              <a:uFillTx/>
              <a:latin typeface="Calibri" panose="020F0502020204030204"/>
              <a:ea typeface="+mn-ea"/>
              <a:cs typeface="Calibri" panose="020F0502020204030204"/>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Andrew Ross</a:t>
            </a:r>
          </a:p>
        </p:txBody>
      </p:sp>
      <p:sp>
        <p:nvSpPr>
          <p:cNvPr id="6" name="TextBox 5">
            <a:extLst>
              <a:ext uri="{FF2B5EF4-FFF2-40B4-BE49-F238E27FC236}">
                <a16:creationId xmlns:a16="http://schemas.microsoft.com/office/drawing/2014/main" id="{5751E940-B5E8-3AF2-0DE7-58427CD14F2E}"/>
              </a:ext>
            </a:extLst>
          </p:cNvPr>
          <p:cNvSpPr txBox="1"/>
          <p:nvPr/>
        </p:nvSpPr>
        <p:spPr>
          <a:xfrm>
            <a:off x="4058422" y="2758039"/>
            <a:ext cx="1944101"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a:ln>
                  <a:noFill/>
                </a:ln>
                <a:solidFill>
                  <a:srgbClr val="0057A5"/>
                </a:solidFill>
                <a:effectLst/>
                <a:uLnTx/>
                <a:uFillTx/>
                <a:latin typeface="Calibri" panose="020F0502020204030204"/>
                <a:ea typeface="+mn-ea"/>
                <a:cs typeface="+mn-cs"/>
              </a:rPr>
              <a:t>Dulles HS:</a:t>
            </a:r>
            <a:r>
              <a:rPr kumimoji="0" lang="en-US" sz="2200" b="1" i="0" u="none" strike="noStrike" kern="1200" cap="none" spc="0" normalizeH="0" baseline="0" noProof="0">
                <a:ln>
                  <a:noFill/>
                </a:ln>
                <a:solidFill>
                  <a:srgbClr val="B30000"/>
                </a:solidFill>
                <a:effectLst/>
                <a:uLnTx/>
                <a:uFillTx/>
                <a:latin typeface="Calibri" panose="020F0502020204030204"/>
                <a:ea typeface="+mn-ea"/>
                <a:cs typeface="+mn-cs"/>
              </a:rPr>
              <a:t> </a:t>
            </a:r>
            <a:endParaRPr kumimoji="0" lang="en-US" sz="2200" b="1" i="0" u="none" strike="noStrike" kern="1200" cap="none" spc="0" normalizeH="0" baseline="0" noProof="0">
              <a:ln>
                <a:noFill/>
              </a:ln>
              <a:solidFill>
                <a:srgbClr val="B30000"/>
              </a:solidFill>
              <a:effectLst/>
              <a:uLnTx/>
              <a:uFillTx/>
              <a:latin typeface="Calibri" panose="020F0502020204030204"/>
              <a:ea typeface="+mn-ea"/>
              <a:cs typeface="Calibri" panose="020F0502020204030204"/>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Vritti Divecha</a:t>
            </a: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rPr>
              <a:t>Josslyn Reyes</a:t>
            </a: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err="1">
                <a:ln>
                  <a:noFill/>
                </a:ln>
                <a:solidFill>
                  <a:srgbClr val="000000"/>
                </a:solidFill>
                <a:effectLst/>
                <a:uLnTx/>
                <a:uFillTx/>
                <a:latin typeface="Calibri" panose="020F0502020204030204"/>
                <a:ea typeface="+mn-ea"/>
                <a:cs typeface="Calibri"/>
              </a:rPr>
              <a:t>Sraavani</a:t>
            </a:r>
            <a:r>
              <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rPr>
              <a:t> Poluri</a:t>
            </a:r>
          </a:p>
        </p:txBody>
      </p:sp>
      <p:sp>
        <p:nvSpPr>
          <p:cNvPr id="7" name="TextBox 6">
            <a:extLst>
              <a:ext uri="{FF2B5EF4-FFF2-40B4-BE49-F238E27FC236}">
                <a16:creationId xmlns:a16="http://schemas.microsoft.com/office/drawing/2014/main" id="{0B74A71E-B3C8-AE09-E723-82FA6ECC9DDB}"/>
              </a:ext>
            </a:extLst>
          </p:cNvPr>
          <p:cNvSpPr txBox="1"/>
          <p:nvPr/>
        </p:nvSpPr>
        <p:spPr>
          <a:xfrm>
            <a:off x="10100745" y="512843"/>
            <a:ext cx="208874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a:ln>
                  <a:noFill/>
                </a:ln>
                <a:solidFill>
                  <a:srgbClr val="090DE6"/>
                </a:solidFill>
                <a:effectLst/>
                <a:uLnTx/>
                <a:uFillTx/>
                <a:latin typeface="Calibri" panose="020F0502020204030204"/>
                <a:ea typeface="+mn-ea"/>
                <a:cs typeface="+mn-cs"/>
              </a:rPr>
              <a:t>Elkins HS: </a:t>
            </a:r>
            <a:endParaRPr kumimoji="0" lang="en-US" sz="2200" b="1" i="0" u="none" strike="noStrike" kern="1200" cap="none" spc="0" normalizeH="0" baseline="0" noProof="0">
              <a:ln>
                <a:noFill/>
              </a:ln>
              <a:solidFill>
                <a:srgbClr val="090DE6"/>
              </a:solidFill>
              <a:effectLst/>
              <a:uLnTx/>
              <a:uFillTx/>
              <a:latin typeface="Calibri" panose="020F0502020204030204"/>
              <a:ea typeface="+mn-ea"/>
              <a:cs typeface="Calibri" panose="020F0502020204030204"/>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rPr>
              <a:t>Adrian Thummel</a:t>
            </a: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rPr>
              <a:t>Emmi Tran</a:t>
            </a:r>
          </a:p>
        </p:txBody>
      </p:sp>
      <p:sp>
        <p:nvSpPr>
          <p:cNvPr id="8" name="TextBox 7">
            <a:extLst>
              <a:ext uri="{FF2B5EF4-FFF2-40B4-BE49-F238E27FC236}">
                <a16:creationId xmlns:a16="http://schemas.microsoft.com/office/drawing/2014/main" id="{B17DC592-AE3D-75A6-F54C-6FD40286FC3A}"/>
              </a:ext>
            </a:extLst>
          </p:cNvPr>
          <p:cNvSpPr txBox="1"/>
          <p:nvPr/>
        </p:nvSpPr>
        <p:spPr>
          <a:xfrm>
            <a:off x="5915339" y="2763082"/>
            <a:ext cx="2159041"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a:ln>
                  <a:noFill/>
                </a:ln>
                <a:solidFill>
                  <a:srgbClr val="509E2F">
                    <a:lumMod val="50000"/>
                  </a:srgbClr>
                </a:solidFill>
                <a:effectLst/>
                <a:uLnTx/>
                <a:uFillTx/>
                <a:latin typeface="Calibri" panose="020F0502020204030204"/>
                <a:ea typeface="+mn-ea"/>
                <a:cs typeface="+mn-cs"/>
              </a:rPr>
              <a:t>Hightower HS:</a:t>
            </a:r>
            <a:r>
              <a:rPr kumimoji="0" lang="en-US" sz="2200" b="1" i="0" u="none" strike="noStrike" kern="1200" cap="none" spc="0" normalizeH="0" baseline="0" noProof="0">
                <a:ln>
                  <a:noFill/>
                </a:ln>
                <a:solidFill>
                  <a:srgbClr val="B30000"/>
                </a:solidFill>
                <a:effectLst/>
                <a:uLnTx/>
                <a:uFillTx/>
                <a:latin typeface="Calibri" panose="020F0502020204030204"/>
                <a:ea typeface="+mn-ea"/>
                <a:cs typeface="+mn-cs"/>
              </a:rPr>
              <a:t> </a:t>
            </a:r>
            <a:endParaRPr kumimoji="0" lang="en-US" sz="2200" b="1" i="0" u="none" strike="noStrike" kern="1200" cap="none" spc="0" normalizeH="0" baseline="0" noProof="0">
              <a:ln>
                <a:noFill/>
              </a:ln>
              <a:solidFill>
                <a:srgbClr val="B30000"/>
              </a:solidFill>
              <a:effectLst/>
              <a:uLnTx/>
              <a:uFillTx/>
              <a:latin typeface="Calibri" panose="020F0502020204030204"/>
              <a:ea typeface="+mn-ea"/>
              <a:cs typeface="Calibri" panose="020F0502020204030204"/>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Naomi Kurian</a:t>
            </a: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rPr>
              <a:t>Allison Nguyen</a:t>
            </a: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rPr>
              <a:t>Paresh </a:t>
            </a:r>
            <a:r>
              <a:rPr kumimoji="0" lang="en-US" sz="2200" b="0" i="0" u="none" strike="noStrike" kern="1200" cap="none" spc="0" normalizeH="0" baseline="0" noProof="0" err="1">
                <a:ln>
                  <a:noFill/>
                </a:ln>
                <a:solidFill>
                  <a:srgbClr val="000000"/>
                </a:solidFill>
                <a:effectLst/>
                <a:uLnTx/>
                <a:uFillTx/>
                <a:latin typeface="Calibri" panose="020F0502020204030204"/>
                <a:ea typeface="+mn-ea"/>
                <a:cs typeface="Calibri"/>
              </a:rPr>
              <a:t>Chotaliya</a:t>
            </a: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rPr>
              <a:t>Christian Jones</a:t>
            </a:r>
          </a:p>
        </p:txBody>
      </p:sp>
      <p:sp>
        <p:nvSpPr>
          <p:cNvPr id="9" name="TextBox 8">
            <a:extLst>
              <a:ext uri="{FF2B5EF4-FFF2-40B4-BE49-F238E27FC236}">
                <a16:creationId xmlns:a16="http://schemas.microsoft.com/office/drawing/2014/main" id="{27F49979-76B5-0C29-4895-09F0B6748465}"/>
              </a:ext>
            </a:extLst>
          </p:cNvPr>
          <p:cNvSpPr txBox="1"/>
          <p:nvPr/>
        </p:nvSpPr>
        <p:spPr>
          <a:xfrm>
            <a:off x="8180460" y="2765820"/>
            <a:ext cx="2000070"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a:ln>
                  <a:noFill/>
                </a:ln>
                <a:solidFill>
                  <a:srgbClr val="8A2A2B"/>
                </a:solidFill>
                <a:effectLst/>
                <a:uLnTx/>
                <a:uFillTx/>
                <a:latin typeface="Calibri" panose="020F0502020204030204"/>
                <a:ea typeface="+mn-ea"/>
                <a:cs typeface="+mn-cs"/>
              </a:rPr>
              <a:t>Kempner HS:</a:t>
            </a:r>
            <a:r>
              <a:rPr kumimoji="0" lang="en-US" sz="2200" b="1" i="0" u="none" strike="noStrike" kern="1200" cap="none" spc="0" normalizeH="0" baseline="0" noProof="0">
                <a:ln>
                  <a:noFill/>
                </a:ln>
                <a:solidFill>
                  <a:srgbClr val="B30000"/>
                </a:solidFill>
                <a:effectLst/>
                <a:uLnTx/>
                <a:uFillTx/>
                <a:latin typeface="Calibri" panose="020F0502020204030204"/>
                <a:ea typeface="+mn-ea"/>
                <a:cs typeface="+mn-cs"/>
              </a:rPr>
              <a:t> </a:t>
            </a:r>
            <a:endParaRPr kumimoji="0" lang="en-US" sz="2200" b="1" i="0" u="none" strike="noStrike" kern="1200" cap="none" spc="0" normalizeH="0" baseline="0" noProof="0">
              <a:ln>
                <a:noFill/>
              </a:ln>
              <a:solidFill>
                <a:srgbClr val="B30000"/>
              </a:solidFill>
              <a:effectLst/>
              <a:uLnTx/>
              <a:uFillTx/>
              <a:latin typeface="Calibri" panose="020F0502020204030204"/>
              <a:ea typeface="+mn-ea"/>
              <a:cs typeface="Calibri" panose="020F0502020204030204"/>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Anghela Quispe</a:t>
            </a:r>
            <a:endPar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rPr>
              <a:t>Kristine Recio</a:t>
            </a: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rPr>
              <a:t>Liana Tang</a:t>
            </a:r>
          </a:p>
        </p:txBody>
      </p:sp>
      <p:sp>
        <p:nvSpPr>
          <p:cNvPr id="10" name="TextBox 9">
            <a:extLst>
              <a:ext uri="{FF2B5EF4-FFF2-40B4-BE49-F238E27FC236}">
                <a16:creationId xmlns:a16="http://schemas.microsoft.com/office/drawing/2014/main" id="{79F917D1-B4B3-F48D-8F00-7AE0A9FF6A80}"/>
              </a:ext>
            </a:extLst>
          </p:cNvPr>
          <p:cNvSpPr txBox="1"/>
          <p:nvPr/>
        </p:nvSpPr>
        <p:spPr>
          <a:xfrm>
            <a:off x="10101695" y="2769821"/>
            <a:ext cx="2088742"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rgbClr val="E39700"/>
                </a:solidFill>
                <a:effectLst/>
                <a:uLnTx/>
                <a:uFillTx/>
                <a:latin typeface="Calibri" panose="020F0502020204030204"/>
                <a:ea typeface="+mn-ea"/>
                <a:cs typeface="+mn-cs"/>
              </a:rPr>
              <a:t>Marshall HS:</a:t>
            </a:r>
            <a:r>
              <a:rPr kumimoji="0" lang="en-US" sz="2200" b="1" i="0" u="none" strike="noStrike" kern="1200" cap="none" spc="0" normalizeH="0" baseline="0" noProof="0" dirty="0">
                <a:ln>
                  <a:noFill/>
                </a:ln>
                <a:solidFill>
                  <a:srgbClr val="8F4100"/>
                </a:solidFill>
                <a:effectLst/>
                <a:uLnTx/>
                <a:uFillTx/>
                <a:latin typeface="Calibri" panose="020F0502020204030204"/>
                <a:ea typeface="+mn-ea"/>
                <a:cs typeface="+mn-cs"/>
              </a:rPr>
              <a:t> </a:t>
            </a:r>
            <a:endParaRPr kumimoji="0" lang="en-US" sz="2200" b="1" i="0" u="none" strike="noStrike" kern="1200" cap="none" spc="0" normalizeH="0" baseline="0" noProof="0" dirty="0">
              <a:ln>
                <a:noFill/>
              </a:ln>
              <a:solidFill>
                <a:srgbClr val="8F4100"/>
              </a:solidFill>
              <a:effectLst/>
              <a:uLnTx/>
              <a:uFillTx/>
              <a:latin typeface="Calibri" panose="020F0502020204030204"/>
              <a:ea typeface="+mn-ea"/>
              <a:cs typeface="Calibri" panose="020F0502020204030204"/>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rPr>
              <a:t>Abigail Gutierrez</a:t>
            </a: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rPr>
              <a:t>Haniyah Syed</a:t>
            </a: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rPr>
              <a:t>Praise </a:t>
            </a:r>
            <a:r>
              <a:rPr kumimoji="0" lang="en-US" sz="2200" b="0" i="0" u="none" strike="noStrike" kern="1200" cap="none" spc="0" normalizeH="0" baseline="0" noProof="0" dirty="0" err="1">
                <a:ln>
                  <a:noFill/>
                </a:ln>
                <a:solidFill>
                  <a:srgbClr val="000000"/>
                </a:solidFill>
                <a:effectLst/>
                <a:uLnTx/>
                <a:uFillTx/>
                <a:latin typeface="Calibri" panose="020F0502020204030204"/>
                <a:ea typeface="+mn-ea"/>
                <a:cs typeface="Calibri"/>
              </a:rPr>
              <a:t>Amzat</a:t>
            </a: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12" name="TextBox 11">
            <a:extLst>
              <a:ext uri="{FF2B5EF4-FFF2-40B4-BE49-F238E27FC236}">
                <a16:creationId xmlns:a16="http://schemas.microsoft.com/office/drawing/2014/main" id="{64681D33-4365-8B50-BD27-F5AFD719505C}"/>
              </a:ext>
            </a:extLst>
          </p:cNvPr>
          <p:cNvSpPr txBox="1"/>
          <p:nvPr/>
        </p:nvSpPr>
        <p:spPr>
          <a:xfrm>
            <a:off x="4156400" y="4885172"/>
            <a:ext cx="2383672"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a:ln>
                  <a:noFill/>
                </a:ln>
                <a:solidFill>
                  <a:srgbClr val="7030A0"/>
                </a:solidFill>
                <a:effectLst/>
                <a:uLnTx/>
                <a:uFillTx/>
                <a:latin typeface="Calibri" panose="020F0502020204030204"/>
                <a:ea typeface="+mn-ea"/>
                <a:cs typeface="+mn-cs"/>
              </a:rPr>
              <a:t>Ridge Point HS:</a:t>
            </a:r>
            <a:endParaRPr kumimoji="0" lang="en-US" sz="2200" b="1" i="0" u="none" strike="noStrike" kern="1200" cap="none" spc="0" normalizeH="0" baseline="0" noProof="0">
              <a:ln>
                <a:noFill/>
              </a:ln>
              <a:solidFill>
                <a:srgbClr val="7030A0"/>
              </a:solidFill>
              <a:effectLst/>
              <a:uLnTx/>
              <a:uFillTx/>
              <a:latin typeface="Calibri" panose="020F0502020204030204"/>
              <a:ea typeface="+mn-ea"/>
              <a:cs typeface="Calibri" panose="020F0502020204030204"/>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Wynston Rodriguez</a:t>
            </a: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rPr>
              <a:t>Rebecca Mathew</a:t>
            </a:r>
          </a:p>
        </p:txBody>
      </p:sp>
      <p:sp>
        <p:nvSpPr>
          <p:cNvPr id="13" name="TextBox 12">
            <a:extLst>
              <a:ext uri="{FF2B5EF4-FFF2-40B4-BE49-F238E27FC236}">
                <a16:creationId xmlns:a16="http://schemas.microsoft.com/office/drawing/2014/main" id="{690704B2-250E-C1F4-1964-938F22046EC6}"/>
              </a:ext>
            </a:extLst>
          </p:cNvPr>
          <p:cNvSpPr txBox="1"/>
          <p:nvPr/>
        </p:nvSpPr>
        <p:spPr>
          <a:xfrm>
            <a:off x="9741969" y="4881442"/>
            <a:ext cx="2017806"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a:ln>
                  <a:noFill/>
                </a:ln>
                <a:solidFill>
                  <a:srgbClr val="AB0E23"/>
                </a:solidFill>
                <a:effectLst/>
                <a:uLnTx/>
                <a:uFillTx/>
                <a:latin typeface="Calibri" panose="020F0502020204030204"/>
                <a:ea typeface="+mn-ea"/>
                <a:cs typeface="+mn-cs"/>
              </a:rPr>
              <a:t>Travis HS:</a:t>
            </a:r>
            <a:endParaRPr kumimoji="0" lang="en-US" sz="2200" b="0" i="0" u="none" strike="noStrike" kern="1200" cap="none" spc="0" normalizeH="0" baseline="0" noProof="0">
              <a:ln>
                <a:noFill/>
              </a:ln>
              <a:solidFill>
                <a:srgbClr val="AB0E23"/>
              </a:solidFill>
              <a:effectLst/>
              <a:uLnTx/>
              <a:uFillTx/>
              <a:latin typeface="Calibri" panose="020F0502020204030204"/>
              <a:ea typeface="+mn-ea"/>
              <a:cs typeface="+mn-cs"/>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rPr>
              <a:t>Zia Maredia</a:t>
            </a: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rPr>
              <a:t>Maahi Board</a:t>
            </a: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rPr>
              <a:t>Arianna Medina</a:t>
            </a:r>
          </a:p>
        </p:txBody>
      </p:sp>
      <p:sp>
        <p:nvSpPr>
          <p:cNvPr id="14" name="TextBox 13">
            <a:extLst>
              <a:ext uri="{FF2B5EF4-FFF2-40B4-BE49-F238E27FC236}">
                <a16:creationId xmlns:a16="http://schemas.microsoft.com/office/drawing/2014/main" id="{D2EE739F-8E80-6941-5907-0EEC4B31ADFA}"/>
              </a:ext>
            </a:extLst>
          </p:cNvPr>
          <p:cNvSpPr txBox="1"/>
          <p:nvPr/>
        </p:nvSpPr>
        <p:spPr>
          <a:xfrm>
            <a:off x="7035325" y="4883827"/>
            <a:ext cx="2140933"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err="1">
                <a:ln>
                  <a:noFill/>
                </a:ln>
                <a:solidFill>
                  <a:srgbClr val="2E28C9"/>
                </a:solidFill>
                <a:effectLst/>
                <a:uLnTx/>
                <a:uFillTx/>
                <a:latin typeface="Calibri" panose="020F0502020204030204"/>
                <a:ea typeface="+mn-ea"/>
                <a:cs typeface="+mn-cs"/>
              </a:rPr>
              <a:t>Willowridge</a:t>
            </a:r>
            <a:r>
              <a:rPr kumimoji="0" lang="en-US" sz="2200" b="1" i="0" u="none" strike="noStrike" kern="1200" cap="none" spc="0" normalizeH="0" baseline="0" noProof="0" dirty="0">
                <a:ln>
                  <a:noFill/>
                </a:ln>
                <a:solidFill>
                  <a:srgbClr val="2E28C9"/>
                </a:solidFill>
                <a:effectLst/>
                <a:uLnTx/>
                <a:uFillTx/>
                <a:latin typeface="Calibri" panose="020F0502020204030204"/>
                <a:ea typeface="+mn-ea"/>
                <a:cs typeface="+mn-cs"/>
              </a:rPr>
              <a:t> HS: </a:t>
            </a:r>
            <a:endParaRPr kumimoji="0" lang="en-US" sz="2200" b="1" i="0" u="none" strike="noStrike" kern="1200" cap="none" spc="0" normalizeH="0" baseline="0" noProof="0" dirty="0">
              <a:ln>
                <a:noFill/>
              </a:ln>
              <a:solidFill>
                <a:srgbClr val="2E28C9"/>
              </a:solidFill>
              <a:effectLst/>
              <a:uLnTx/>
              <a:uFillTx/>
              <a:latin typeface="Calibri" panose="020F0502020204030204"/>
              <a:ea typeface="+mn-ea"/>
              <a:cs typeface="Calibri" panose="020F0502020204030204"/>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Yaretzi Corona</a:t>
            </a: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512064"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rPr>
              <a:t>Clyde Wilson</a:t>
            </a: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07EECA17-7149-96CA-8DBB-0AC39EA3EE64}"/>
              </a:ext>
            </a:extLst>
          </p:cNvPr>
          <p:cNvSpPr txBox="1">
            <a:spLocks/>
          </p:cNvSpPr>
          <p:nvPr/>
        </p:nvSpPr>
        <p:spPr>
          <a:xfrm>
            <a:off x="1108394" y="4042824"/>
            <a:ext cx="2499402" cy="78885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Light" panose="020F0302020204030204"/>
                <a:ea typeface="+mj-ea"/>
                <a:cs typeface="+mj-cs"/>
              </a:rPr>
              <a:t>Founding members </a:t>
            </a:r>
            <a:endParaRPr kumimoji="0" lang="en-US" sz="2000" b="0" i="0" u="none" strike="noStrike" kern="1200" cap="none" spc="0" normalizeH="0" baseline="0" noProof="0" dirty="0">
              <a:ln>
                <a:noFill/>
              </a:ln>
              <a:solidFill>
                <a:srgbClr val="000000"/>
              </a:solidFill>
              <a:effectLst/>
              <a:uLnTx/>
              <a:uFillTx/>
              <a:latin typeface="Calibri Light" panose="020F0302020204030204"/>
              <a:ea typeface="+mj-ea"/>
              <a:cs typeface="+mj-cs"/>
            </a:endParaRP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Light" panose="020F0302020204030204"/>
                <a:ea typeface="+mj-ea"/>
                <a:cs typeface="+mj-cs"/>
              </a:rPr>
              <a:t>2023 - 2024</a:t>
            </a:r>
            <a:endParaRPr kumimoji="0" lang="en-US" sz="2000" b="0" i="0" u="none" strike="noStrike" kern="1200" cap="none" spc="0" normalizeH="0" baseline="0" noProof="0" dirty="0">
              <a:ln>
                <a:noFill/>
              </a:ln>
              <a:solidFill>
                <a:srgbClr val="000000"/>
              </a:solidFill>
              <a:effectLst/>
              <a:uLnTx/>
              <a:uFillTx/>
              <a:latin typeface="Calibri Light" panose="020F0302020204030204"/>
              <a:ea typeface="+mj-ea"/>
              <a:cs typeface="Calibri Light" panose="020F0302020204030204"/>
            </a:endParaRPr>
          </a:p>
        </p:txBody>
      </p:sp>
    </p:spTree>
    <p:extLst>
      <p:ext uri="{BB962C8B-B14F-4D97-AF65-F5344CB8AC3E}">
        <p14:creationId xmlns:p14="http://schemas.microsoft.com/office/powerpoint/2010/main" val="3527370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567605"/>
            <a:ext cx="9144000" cy="698028"/>
          </a:xfrm>
        </p:spPr>
        <p:txBody>
          <a:bodyPr>
            <a:noAutofit/>
          </a:bodyPr>
          <a:lstStyle/>
          <a:p>
            <a:pPr>
              <a:lnSpc>
                <a:spcPct val="100000"/>
              </a:lnSpc>
            </a:pPr>
            <a:r>
              <a:rPr lang="en-US" sz="3200" b="1" dirty="0">
                <a:solidFill>
                  <a:schemeClr val="bg1"/>
                </a:solidFill>
                <a:latin typeface="Arial" panose="020B0604020202020204" pitchFamily="34" charset="0"/>
                <a:cs typeface="Arial" panose="020B0604020202020204" pitchFamily="34" charset="0"/>
              </a:rPr>
              <a:t>FBISD SHAC Wellness Heroes</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579076" y="6218062"/>
            <a:ext cx="9144000" cy="328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spc="300" dirty="0">
                <a:solidFill>
                  <a:schemeClr val="bg1"/>
                </a:solidFill>
                <a:latin typeface="Arial" panose="020B0604020202020204" pitchFamily="34" charset="0"/>
                <a:cs typeface="Arial" panose="020B0604020202020204" pitchFamily="34" charset="0"/>
              </a:rPr>
              <a:t>LaDonna Green</a:t>
            </a:r>
          </a:p>
          <a:p>
            <a:r>
              <a:rPr lang="en-US" sz="1400" spc="300" dirty="0">
                <a:solidFill>
                  <a:schemeClr val="bg1"/>
                </a:solidFill>
                <a:latin typeface="Arial" panose="020B0604020202020204" pitchFamily="34" charset="0"/>
                <a:cs typeface="Arial" panose="020B0604020202020204" pitchFamily="34" charset="0"/>
              </a:rPr>
              <a:t>FBISD Wellness, Health &amp; Prevention Specialist</a:t>
            </a:r>
          </a:p>
        </p:txBody>
      </p:sp>
    </p:spTree>
    <p:extLst>
      <p:ext uri="{BB962C8B-B14F-4D97-AF65-F5344CB8AC3E}">
        <p14:creationId xmlns:p14="http://schemas.microsoft.com/office/powerpoint/2010/main" val="3776644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3A7CC-BF81-8EDC-5160-9D9B5B55565B}"/>
              </a:ext>
            </a:extLst>
          </p:cNvPr>
          <p:cNvSpPr>
            <a:spLocks noGrp="1"/>
          </p:cNvSpPr>
          <p:nvPr>
            <p:ph type="title"/>
          </p:nvPr>
        </p:nvSpPr>
        <p:spPr/>
        <p:txBody>
          <a:bodyPr/>
          <a:lstStyle/>
          <a:p>
            <a:pPr algn="ctr"/>
            <a:r>
              <a:rPr lang="en-US" dirty="0">
                <a:solidFill>
                  <a:srgbClr val="FF0000"/>
                </a:solidFill>
                <a:latin typeface="Imprint MT Shadow" panose="04020605060303030202" pitchFamily="82" charset="0"/>
              </a:rPr>
              <a:t>Natalie Bostic, RN, James Reese CTE</a:t>
            </a:r>
          </a:p>
        </p:txBody>
      </p:sp>
      <p:pic>
        <p:nvPicPr>
          <p:cNvPr id="5" name="Content Placeholder 4">
            <a:extLst>
              <a:ext uri="{FF2B5EF4-FFF2-40B4-BE49-F238E27FC236}">
                <a16:creationId xmlns:a16="http://schemas.microsoft.com/office/drawing/2014/main" id="{5FDF71F5-B15A-89E1-39B3-484F349AFC5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012" r="3012"/>
          <a:stretch/>
        </p:blipFill>
        <p:spPr>
          <a:xfrm>
            <a:off x="4712676" y="2771335"/>
            <a:ext cx="2391509" cy="3405628"/>
          </a:xfrm>
          <a:ln w="44450">
            <a:solidFill>
              <a:schemeClr val="tx1"/>
            </a:solidFill>
          </a:ln>
          <a:effectLst>
            <a:glow rad="889000">
              <a:srgbClr val="FF0000">
                <a:alpha val="40000"/>
              </a:srgbClr>
            </a:glow>
          </a:effectLst>
          <a:scene3d>
            <a:camera prst="orthographicFront"/>
            <a:lightRig rig="threePt" dir="t"/>
          </a:scene3d>
          <a:sp3d extrusionH="171450"/>
        </p:spPr>
      </p:pic>
    </p:spTree>
    <p:extLst>
      <p:ext uri="{BB962C8B-B14F-4D97-AF65-F5344CB8AC3E}">
        <p14:creationId xmlns:p14="http://schemas.microsoft.com/office/powerpoint/2010/main" val="1383374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3A7CC-BF81-8EDC-5160-9D9B5B55565B}"/>
              </a:ext>
            </a:extLst>
          </p:cNvPr>
          <p:cNvSpPr>
            <a:spLocks noGrp="1"/>
          </p:cNvSpPr>
          <p:nvPr>
            <p:ph type="title"/>
          </p:nvPr>
        </p:nvSpPr>
        <p:spPr/>
        <p:txBody>
          <a:bodyPr>
            <a:normAutofit fontScale="90000"/>
          </a:bodyPr>
          <a:lstStyle/>
          <a:p>
            <a:pPr algn="ctr"/>
            <a:r>
              <a:rPr lang="en-US" dirty="0">
                <a:solidFill>
                  <a:srgbClr val="FF0000"/>
                </a:solidFill>
                <a:latin typeface="Imprint MT Shadow" panose="04020605060303030202" pitchFamily="82" charset="0"/>
              </a:rPr>
              <a:t>Briana Garcia, FBISD Coordinator of Marketing Child Nutrition &amp; </a:t>
            </a:r>
            <a:br>
              <a:rPr lang="en-US" dirty="0">
                <a:solidFill>
                  <a:srgbClr val="FF0000"/>
                </a:solidFill>
                <a:latin typeface="Imprint MT Shadow" panose="04020605060303030202" pitchFamily="82" charset="0"/>
              </a:rPr>
            </a:br>
            <a:r>
              <a:rPr lang="en-US" dirty="0">
                <a:solidFill>
                  <a:srgbClr val="FF0000"/>
                </a:solidFill>
                <a:latin typeface="Imprint MT Shadow" panose="04020605060303030202" pitchFamily="82" charset="0"/>
              </a:rPr>
              <a:t>SHAC Communications</a:t>
            </a:r>
          </a:p>
        </p:txBody>
      </p:sp>
      <p:pic>
        <p:nvPicPr>
          <p:cNvPr id="6" name="Content Placeholder 5">
            <a:extLst>
              <a:ext uri="{FF2B5EF4-FFF2-40B4-BE49-F238E27FC236}">
                <a16:creationId xmlns:a16="http://schemas.microsoft.com/office/drawing/2014/main" id="{492ECED1-8EDD-9B02-4B90-D4058EBCF8B5}"/>
              </a:ext>
            </a:extLst>
          </p:cNvPr>
          <p:cNvPicPr>
            <a:picLocks noGrp="1" noChangeAspect="1"/>
          </p:cNvPicPr>
          <p:nvPr>
            <p:ph idx="1"/>
          </p:nvPr>
        </p:nvPicPr>
        <p:blipFill>
          <a:blip r:embed="rId2"/>
          <a:stretch>
            <a:fillRect/>
          </a:stretch>
        </p:blipFill>
        <p:spPr>
          <a:xfrm>
            <a:off x="4880748" y="2390660"/>
            <a:ext cx="2430504" cy="2983553"/>
          </a:xfrm>
          <a:prstGeom prst="rect">
            <a:avLst/>
          </a:prstGeom>
        </p:spPr>
      </p:pic>
    </p:spTree>
    <p:extLst>
      <p:ext uri="{BB962C8B-B14F-4D97-AF65-F5344CB8AC3E}">
        <p14:creationId xmlns:p14="http://schemas.microsoft.com/office/powerpoint/2010/main" val="594168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3A7CC-BF81-8EDC-5160-9D9B5B55565B}"/>
              </a:ext>
            </a:extLst>
          </p:cNvPr>
          <p:cNvSpPr>
            <a:spLocks noGrp="1"/>
          </p:cNvSpPr>
          <p:nvPr>
            <p:ph type="title"/>
          </p:nvPr>
        </p:nvSpPr>
        <p:spPr/>
        <p:txBody>
          <a:bodyPr/>
          <a:lstStyle/>
          <a:p>
            <a:pPr algn="ctr"/>
            <a:r>
              <a:rPr lang="en-US" dirty="0">
                <a:solidFill>
                  <a:srgbClr val="FF0000"/>
                </a:solidFill>
                <a:latin typeface="Imprint MT Shadow" panose="04020605060303030202" pitchFamily="82" charset="0"/>
              </a:rPr>
              <a:t>Nicole </a:t>
            </a:r>
            <a:r>
              <a:rPr lang="en-US" dirty="0" err="1">
                <a:solidFill>
                  <a:srgbClr val="FF0000"/>
                </a:solidFill>
                <a:latin typeface="Imprint MT Shadow" panose="04020605060303030202" pitchFamily="82" charset="0"/>
              </a:rPr>
              <a:t>Juracek</a:t>
            </a:r>
            <a:r>
              <a:rPr lang="en-US" dirty="0">
                <a:solidFill>
                  <a:srgbClr val="FF0000"/>
                </a:solidFill>
                <a:latin typeface="Imprint MT Shadow" panose="04020605060303030202" pitchFamily="82" charset="0"/>
              </a:rPr>
              <a:t>, Neill PTO </a:t>
            </a:r>
            <a:br>
              <a:rPr lang="en-US" dirty="0">
                <a:solidFill>
                  <a:srgbClr val="FF0000"/>
                </a:solidFill>
                <a:latin typeface="Imprint MT Shadow" panose="04020605060303030202" pitchFamily="82" charset="0"/>
              </a:rPr>
            </a:br>
            <a:r>
              <a:rPr lang="en-US" dirty="0">
                <a:solidFill>
                  <a:srgbClr val="FF0000"/>
                </a:solidFill>
                <a:latin typeface="Imprint MT Shadow" panose="04020605060303030202" pitchFamily="82" charset="0"/>
              </a:rPr>
              <a:t>&amp; Gardener Extraordinaire</a:t>
            </a:r>
          </a:p>
        </p:txBody>
      </p:sp>
      <p:pic>
        <p:nvPicPr>
          <p:cNvPr id="5" name="Content Placeholder 4">
            <a:extLst>
              <a:ext uri="{FF2B5EF4-FFF2-40B4-BE49-F238E27FC236}">
                <a16:creationId xmlns:a16="http://schemas.microsoft.com/office/drawing/2014/main" id="{5FDF71F5-B15A-89E1-39B3-484F349AFC5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2439" r="12197" b="34321"/>
          <a:stretch/>
        </p:blipFill>
        <p:spPr>
          <a:xfrm>
            <a:off x="4923693" y="2625790"/>
            <a:ext cx="2067951" cy="3223570"/>
          </a:xfrm>
          <a:ln w="44450">
            <a:solidFill>
              <a:schemeClr val="tx1"/>
            </a:solidFill>
          </a:ln>
          <a:effectLst>
            <a:glow rad="889000">
              <a:srgbClr val="FF0000">
                <a:alpha val="40000"/>
              </a:srgbClr>
            </a:glow>
          </a:effectLst>
          <a:scene3d>
            <a:camera prst="orthographicFront"/>
            <a:lightRig rig="threePt" dir="t"/>
          </a:scene3d>
          <a:sp3d extrusionH="171450"/>
        </p:spPr>
      </p:pic>
    </p:spTree>
    <p:extLst>
      <p:ext uri="{BB962C8B-B14F-4D97-AF65-F5344CB8AC3E}">
        <p14:creationId xmlns:p14="http://schemas.microsoft.com/office/powerpoint/2010/main" val="2308537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3A7CC-BF81-8EDC-5160-9D9B5B55565B}"/>
              </a:ext>
            </a:extLst>
          </p:cNvPr>
          <p:cNvSpPr>
            <a:spLocks noGrp="1"/>
          </p:cNvSpPr>
          <p:nvPr>
            <p:ph type="title"/>
          </p:nvPr>
        </p:nvSpPr>
        <p:spPr/>
        <p:txBody>
          <a:bodyPr/>
          <a:lstStyle/>
          <a:p>
            <a:pPr algn="ctr"/>
            <a:r>
              <a:rPr lang="en-US" dirty="0">
                <a:solidFill>
                  <a:srgbClr val="FF0000"/>
                </a:solidFill>
                <a:latin typeface="Imprint MT Shadow" panose="04020605060303030202" pitchFamily="82" charset="0"/>
              </a:rPr>
              <a:t>Eric Sweeney, CHS Assistant Principal</a:t>
            </a:r>
          </a:p>
        </p:txBody>
      </p:sp>
      <p:pic>
        <p:nvPicPr>
          <p:cNvPr id="5" name="Content Placeholder 4">
            <a:extLst>
              <a:ext uri="{FF2B5EF4-FFF2-40B4-BE49-F238E27FC236}">
                <a16:creationId xmlns:a16="http://schemas.microsoft.com/office/drawing/2014/main" id="{5FDF71F5-B15A-89E1-39B3-484F349AFC5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853" r="5853"/>
          <a:stretch/>
        </p:blipFill>
        <p:spPr>
          <a:xfrm>
            <a:off x="5078436" y="2011679"/>
            <a:ext cx="2035003" cy="2897946"/>
          </a:xfrm>
          <a:ln w="44450">
            <a:solidFill>
              <a:schemeClr val="tx1"/>
            </a:solidFill>
          </a:ln>
          <a:effectLst>
            <a:glow rad="889000">
              <a:srgbClr val="FF0000">
                <a:alpha val="40000"/>
              </a:srgbClr>
            </a:glow>
          </a:effectLst>
          <a:scene3d>
            <a:camera prst="orthographicFront"/>
            <a:lightRig rig="threePt" dir="t"/>
          </a:scene3d>
          <a:sp3d extrusionH="171450"/>
        </p:spPr>
      </p:pic>
    </p:spTree>
    <p:extLst>
      <p:ext uri="{BB962C8B-B14F-4D97-AF65-F5344CB8AC3E}">
        <p14:creationId xmlns:p14="http://schemas.microsoft.com/office/powerpoint/2010/main" val="1928229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3A7CC-BF81-8EDC-5160-9D9B5B55565B}"/>
              </a:ext>
            </a:extLst>
          </p:cNvPr>
          <p:cNvSpPr>
            <a:spLocks noGrp="1"/>
          </p:cNvSpPr>
          <p:nvPr>
            <p:ph type="title"/>
          </p:nvPr>
        </p:nvSpPr>
        <p:spPr/>
        <p:txBody>
          <a:bodyPr/>
          <a:lstStyle/>
          <a:p>
            <a:pPr algn="ctr"/>
            <a:r>
              <a:rPr lang="en-US" dirty="0">
                <a:solidFill>
                  <a:srgbClr val="FF0000"/>
                </a:solidFill>
                <a:latin typeface="Imprint MT Shadow" panose="04020605060303030202" pitchFamily="82" charset="0"/>
              </a:rPr>
              <a:t>Donna </a:t>
            </a:r>
            <a:r>
              <a:rPr lang="en-US" dirty="0" err="1">
                <a:solidFill>
                  <a:srgbClr val="FF0000"/>
                </a:solidFill>
                <a:latin typeface="Imprint MT Shadow" panose="04020605060303030202" pitchFamily="82" charset="0"/>
              </a:rPr>
              <a:t>Whisonant</a:t>
            </a:r>
            <a:r>
              <a:rPr lang="en-US" dirty="0">
                <a:solidFill>
                  <a:srgbClr val="FF0000"/>
                </a:solidFill>
                <a:latin typeface="Imprint MT Shadow" panose="04020605060303030202" pitchFamily="82" charset="0"/>
              </a:rPr>
              <a:t>, ASE Principal</a:t>
            </a:r>
          </a:p>
        </p:txBody>
      </p:sp>
      <p:pic>
        <p:nvPicPr>
          <p:cNvPr id="5" name="Content Placeholder 4">
            <a:extLst>
              <a:ext uri="{FF2B5EF4-FFF2-40B4-BE49-F238E27FC236}">
                <a16:creationId xmlns:a16="http://schemas.microsoft.com/office/drawing/2014/main" id="{5FDF71F5-B15A-89E1-39B3-484F349AFC5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626" t="21735" r="19117" b="-1"/>
          <a:stretch/>
        </p:blipFill>
        <p:spPr>
          <a:xfrm>
            <a:off x="5176910" y="1941341"/>
            <a:ext cx="2391509" cy="3405628"/>
          </a:xfrm>
          <a:ln w="44450">
            <a:solidFill>
              <a:schemeClr val="tx1"/>
            </a:solidFill>
          </a:ln>
          <a:effectLst>
            <a:glow rad="889000">
              <a:srgbClr val="FF0000">
                <a:alpha val="40000"/>
              </a:srgbClr>
            </a:glow>
          </a:effectLst>
          <a:scene3d>
            <a:camera prst="orthographicFront"/>
            <a:lightRig rig="threePt" dir="t"/>
          </a:scene3d>
          <a:sp3d extrusionH="171450"/>
        </p:spPr>
      </p:pic>
    </p:spTree>
    <p:extLst>
      <p:ext uri="{BB962C8B-B14F-4D97-AF65-F5344CB8AC3E}">
        <p14:creationId xmlns:p14="http://schemas.microsoft.com/office/powerpoint/2010/main" val="1644415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567605"/>
            <a:ext cx="9144000" cy="698028"/>
          </a:xfrm>
        </p:spPr>
        <p:txBody>
          <a:bodyPr>
            <a:noAutofit/>
          </a:bodyPr>
          <a:lstStyle/>
          <a:p>
            <a:pPr>
              <a:lnSpc>
                <a:spcPct val="100000"/>
              </a:lnSpc>
            </a:pPr>
            <a:r>
              <a:rPr lang="en-US" sz="3200" b="1" dirty="0">
                <a:solidFill>
                  <a:schemeClr val="bg1"/>
                </a:solidFill>
                <a:latin typeface="Arial" panose="020B0604020202020204" pitchFamily="34" charset="0"/>
                <a:cs typeface="Arial" panose="020B0604020202020204" pitchFamily="34" charset="0"/>
              </a:rPr>
              <a:t>23-24 PRIDE Survey Highlights</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579076" y="6218062"/>
            <a:ext cx="9144000" cy="328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spc="300" dirty="0">
                <a:solidFill>
                  <a:schemeClr val="bg1"/>
                </a:solidFill>
                <a:latin typeface="Arial" panose="020B0604020202020204" pitchFamily="34" charset="0"/>
                <a:cs typeface="Arial" panose="020B0604020202020204" pitchFamily="34" charset="0"/>
              </a:rPr>
              <a:t>Kim Taylor</a:t>
            </a:r>
          </a:p>
          <a:p>
            <a:r>
              <a:rPr lang="en-US" sz="1400" spc="300" dirty="0">
                <a:solidFill>
                  <a:schemeClr val="bg1"/>
                </a:solidFill>
                <a:latin typeface="Arial" panose="020B0604020202020204" pitchFamily="34" charset="0"/>
                <a:cs typeface="Arial" panose="020B0604020202020204" pitchFamily="34" charset="0"/>
              </a:rPr>
              <a:t>FBISD Coordinator of Health, PE &amp; Wellness</a:t>
            </a:r>
          </a:p>
        </p:txBody>
      </p:sp>
    </p:spTree>
    <p:extLst>
      <p:ext uri="{BB962C8B-B14F-4D97-AF65-F5344CB8AC3E}">
        <p14:creationId xmlns:p14="http://schemas.microsoft.com/office/powerpoint/2010/main" val="3140403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7" name="Rectangle 3096">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9" name="Rectangle 3098">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101" name="Group 3100">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3102" name="Freeform: Shape 3101">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03" name="Freeform: Shape 3102">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04" name="Freeform: Shape 3103">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05" name="Freeform: Shape 3104">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06" name="Freeform: Shape 3105">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07" name="Freeform: Shape 3106">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08" name="Freeform: Shape 3107">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074" name="Rectangle 2"/>
          <p:cNvSpPr>
            <a:spLocks noGrp="1" noChangeArrowheads="1"/>
          </p:cNvSpPr>
          <p:nvPr>
            <p:ph type="ctrTitle"/>
          </p:nvPr>
        </p:nvSpPr>
        <p:spPr>
          <a:xfrm>
            <a:off x="3102552" y="2413472"/>
            <a:ext cx="6105194" cy="2031055"/>
          </a:xfrm>
        </p:spPr>
        <p:txBody>
          <a:bodyPr vert="horz" lIns="92075" tIns="46038" rIns="92075" bIns="46038" rtlCol="0">
            <a:noAutofit/>
          </a:bodyPr>
          <a:lstStyle/>
          <a:p>
            <a:pPr eaLnBrk="1" hangingPunct="1"/>
            <a:r>
              <a:rPr lang="en-US" b="1" dirty="0">
                <a:solidFill>
                  <a:schemeClr val="tx2"/>
                </a:solidFill>
                <a:latin typeface="Aharoni" panose="02010803020104030203" pitchFamily="2" charset="-79"/>
                <a:cs typeface="Aharoni" panose="02010803020104030203" pitchFamily="2" charset="-79"/>
              </a:rPr>
              <a:t>PRIDE Survey</a:t>
            </a:r>
            <a:br>
              <a:rPr lang="en-US" b="1" dirty="0">
                <a:solidFill>
                  <a:schemeClr val="tx2"/>
                </a:solidFill>
                <a:latin typeface="Aharoni" panose="02010803020104030203" pitchFamily="2" charset="-79"/>
                <a:cs typeface="Aharoni" panose="02010803020104030203" pitchFamily="2" charset="-79"/>
              </a:rPr>
            </a:br>
            <a:r>
              <a:rPr lang="en-US" b="1" dirty="0">
                <a:solidFill>
                  <a:schemeClr val="tx2"/>
                </a:solidFill>
                <a:latin typeface="Aharoni" panose="02010803020104030203" pitchFamily="2" charset="-79"/>
                <a:cs typeface="Aharoni" panose="02010803020104030203" pitchFamily="2" charset="-79"/>
              </a:rPr>
              <a:t>in Fort Bend ISD </a:t>
            </a:r>
            <a:br>
              <a:rPr lang="en-US" b="1" dirty="0">
                <a:solidFill>
                  <a:schemeClr val="tx2"/>
                </a:solidFill>
                <a:latin typeface="Aharoni" panose="02010803020104030203" pitchFamily="2" charset="-79"/>
                <a:cs typeface="Aharoni" panose="02010803020104030203" pitchFamily="2" charset="-79"/>
              </a:rPr>
            </a:br>
            <a:r>
              <a:rPr lang="en-US" b="1" dirty="0">
                <a:solidFill>
                  <a:schemeClr val="tx2"/>
                </a:solidFill>
                <a:latin typeface="Aharoni" panose="02010803020104030203" pitchFamily="2" charset="-79"/>
                <a:cs typeface="Aharoni" panose="02010803020104030203" pitchFamily="2" charset="-79"/>
              </a:rPr>
              <a:t>2023-24</a:t>
            </a:r>
          </a:p>
        </p:txBody>
      </p:sp>
      <p:sp>
        <p:nvSpPr>
          <p:cNvPr id="3075" name="Rectangle 3"/>
          <p:cNvSpPr>
            <a:spLocks noGrp="1" noChangeArrowheads="1"/>
          </p:cNvSpPr>
          <p:nvPr>
            <p:ph type="subTitle" idx="1"/>
          </p:nvPr>
        </p:nvSpPr>
        <p:spPr>
          <a:xfrm>
            <a:off x="3045368" y="4160126"/>
            <a:ext cx="6105194" cy="682079"/>
          </a:xfrm>
        </p:spPr>
        <p:txBody>
          <a:bodyPr vert="horz" lIns="92075" tIns="46038" rIns="92075" bIns="46038" rtlCol="0">
            <a:normAutofit/>
          </a:bodyPr>
          <a:lstStyle/>
          <a:p>
            <a:pPr eaLnBrk="1" hangingPunct="1"/>
            <a:r>
              <a:rPr lang="en-US">
                <a:solidFill>
                  <a:schemeClr val="tx2"/>
                </a:solidFill>
              </a:rPr>
              <a:t> </a:t>
            </a:r>
          </a:p>
        </p:txBody>
      </p:sp>
    </p:spTree>
    <p:custDataLst>
      <p:tags r:id="rId1"/>
    </p:custData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78" name="Rectangle 7177">
            <a:extLst>
              <a:ext uri="{FF2B5EF4-FFF2-40B4-BE49-F238E27FC236}">
                <a16:creationId xmlns:a16="http://schemas.microsoft.com/office/drawing/2014/main" id="{1561AEE4-4E38-4BAC-976D-E0DE523FC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180" name="Group 7179">
            <a:extLst>
              <a:ext uri="{FF2B5EF4-FFF2-40B4-BE49-F238E27FC236}">
                <a16:creationId xmlns:a16="http://schemas.microsoft.com/office/drawing/2014/main" id="{F0BC676B-D19A-44DB-910A-0C0E6D433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431" y="3985"/>
            <a:ext cx="9772765" cy="6858000"/>
            <a:chOff x="1303402" y="3985"/>
            <a:chExt cx="9772765" cy="6858000"/>
          </a:xfrm>
        </p:grpSpPr>
        <p:sp>
          <p:nvSpPr>
            <p:cNvPr id="7181" name="Freeform: Shape 7180">
              <a:extLst>
                <a:ext uri="{FF2B5EF4-FFF2-40B4-BE49-F238E27FC236}">
                  <a16:creationId xmlns:a16="http://schemas.microsoft.com/office/drawing/2014/main" id="{999AA485-A13F-4455-814E-C116AD7E0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2" name="Freeform: Shape 7181">
              <a:extLst>
                <a:ext uri="{FF2B5EF4-FFF2-40B4-BE49-F238E27FC236}">
                  <a16:creationId xmlns:a16="http://schemas.microsoft.com/office/drawing/2014/main" id="{9C90D55F-0AFB-45E5-8815-A4701774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3" name="Freeform: Shape 7182">
              <a:extLst>
                <a:ext uri="{FF2B5EF4-FFF2-40B4-BE49-F238E27FC236}">
                  <a16:creationId xmlns:a16="http://schemas.microsoft.com/office/drawing/2014/main" id="{D476B6C1-4A41-48E6-8540-FC48FCD76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4" name="Freeform: Shape 7183">
              <a:extLst>
                <a:ext uri="{FF2B5EF4-FFF2-40B4-BE49-F238E27FC236}">
                  <a16:creationId xmlns:a16="http://schemas.microsoft.com/office/drawing/2014/main" id="{3347F445-D2CA-4FEB-AB8E-7A47AB57C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5" name="Freeform: Shape 7184">
              <a:extLst>
                <a:ext uri="{FF2B5EF4-FFF2-40B4-BE49-F238E27FC236}">
                  <a16:creationId xmlns:a16="http://schemas.microsoft.com/office/drawing/2014/main" id="{12F1B3D8-301E-4A54-9284-EB14E905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6" name="Freeform: Shape 7185">
              <a:extLst>
                <a:ext uri="{FF2B5EF4-FFF2-40B4-BE49-F238E27FC236}">
                  <a16:creationId xmlns:a16="http://schemas.microsoft.com/office/drawing/2014/main" id="{CE4B9C67-860A-4569-AC84-3ADE433D1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7" name="Freeform: Shape 7186">
              <a:extLst>
                <a:ext uri="{FF2B5EF4-FFF2-40B4-BE49-F238E27FC236}">
                  <a16:creationId xmlns:a16="http://schemas.microsoft.com/office/drawing/2014/main" id="{1175B763-A6E6-4AD1-9138-9B1164A7A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98" name="Rectangle 2"/>
          <p:cNvSpPr>
            <a:spLocks noGrp="1" noChangeArrowheads="1"/>
          </p:cNvSpPr>
          <p:nvPr>
            <p:ph type="title"/>
          </p:nvPr>
        </p:nvSpPr>
        <p:spPr>
          <a:xfrm>
            <a:off x="3035923" y="289539"/>
            <a:ext cx="5754696" cy="1837349"/>
          </a:xfrm>
        </p:spPr>
        <p:txBody>
          <a:bodyPr vert="horz" lIns="92075" tIns="46038" rIns="92075" bIns="46038" rtlCol="0" anchor="ctr">
            <a:normAutofit/>
          </a:bodyPr>
          <a:lstStyle/>
          <a:p>
            <a:pPr algn="ctr" eaLnBrk="1" hangingPunct="1"/>
            <a:r>
              <a:rPr lang="en-US" sz="3600" dirty="0">
                <a:solidFill>
                  <a:schemeClr val="tx2"/>
                </a:solidFill>
                <a:latin typeface="Aharoni" panose="02010803020104030203" pitchFamily="2" charset="-79"/>
                <a:cs typeface="Aharoni" panose="02010803020104030203" pitchFamily="2" charset="-79"/>
              </a:rPr>
              <a:t>Survey Description</a:t>
            </a:r>
          </a:p>
        </p:txBody>
      </p:sp>
      <p:sp>
        <p:nvSpPr>
          <p:cNvPr id="7171" name="Rectangle 3"/>
          <p:cNvSpPr>
            <a:spLocks noGrp="1" noChangeArrowheads="1"/>
          </p:cNvSpPr>
          <p:nvPr>
            <p:ph idx="1"/>
          </p:nvPr>
        </p:nvSpPr>
        <p:spPr>
          <a:xfrm>
            <a:off x="2732161" y="1955240"/>
            <a:ext cx="6727372" cy="3839069"/>
          </a:xfrm>
        </p:spPr>
        <p:txBody>
          <a:bodyPr vert="horz" lIns="92075" tIns="46038" rIns="92075" bIns="46038" rtlCol="0" anchor="t">
            <a:normAutofit fontScale="25000" lnSpcReduction="20000"/>
          </a:bodyPr>
          <a:lstStyle/>
          <a:p>
            <a:pPr eaLnBrk="1" hangingPunct="1"/>
            <a:r>
              <a:rPr lang="en-US" sz="11200" dirty="0">
                <a:solidFill>
                  <a:schemeClr val="tx2"/>
                </a:solidFill>
              </a:rPr>
              <a:t>A collaboration between FBISD and FBCPC (a program of FBRC)</a:t>
            </a:r>
          </a:p>
          <a:p>
            <a:pPr eaLnBrk="1" hangingPunct="1"/>
            <a:r>
              <a:rPr lang="en-US" sz="11200" dirty="0">
                <a:solidFill>
                  <a:schemeClr val="tx2"/>
                </a:solidFill>
              </a:rPr>
              <a:t>7</a:t>
            </a:r>
            <a:r>
              <a:rPr lang="en-US" sz="11200" baseline="30000" dirty="0">
                <a:solidFill>
                  <a:schemeClr val="tx2"/>
                </a:solidFill>
              </a:rPr>
              <a:t>th</a:t>
            </a:r>
            <a:r>
              <a:rPr lang="en-US" sz="11200" dirty="0">
                <a:solidFill>
                  <a:schemeClr val="tx2"/>
                </a:solidFill>
              </a:rPr>
              <a:t>, 9</a:t>
            </a:r>
            <a:r>
              <a:rPr lang="en-US" sz="11200" baseline="30000" dirty="0">
                <a:solidFill>
                  <a:schemeClr val="tx2"/>
                </a:solidFill>
              </a:rPr>
              <a:t>th</a:t>
            </a:r>
            <a:r>
              <a:rPr lang="en-US" sz="11200" dirty="0">
                <a:solidFill>
                  <a:schemeClr val="tx2"/>
                </a:solidFill>
              </a:rPr>
              <a:t> and 11</a:t>
            </a:r>
            <a:r>
              <a:rPr lang="en-US" sz="11200" baseline="30000" dirty="0">
                <a:solidFill>
                  <a:schemeClr val="tx2"/>
                </a:solidFill>
              </a:rPr>
              <a:t>th</a:t>
            </a:r>
            <a:r>
              <a:rPr lang="en-US" sz="11200" dirty="0">
                <a:solidFill>
                  <a:schemeClr val="tx2"/>
                </a:solidFill>
              </a:rPr>
              <a:t> graders – 100 students for each grade level</a:t>
            </a:r>
          </a:p>
          <a:p>
            <a:pPr eaLnBrk="1" hangingPunct="1"/>
            <a:r>
              <a:rPr lang="en-US" sz="11200" dirty="0">
                <a:solidFill>
                  <a:schemeClr val="tx2"/>
                </a:solidFill>
              </a:rPr>
              <a:t>25-30 minutes to complete</a:t>
            </a:r>
          </a:p>
          <a:p>
            <a:pPr eaLnBrk="1" hangingPunct="1"/>
            <a:r>
              <a:rPr lang="en-US" sz="11200" dirty="0">
                <a:solidFill>
                  <a:schemeClr val="tx2"/>
                </a:solidFill>
              </a:rPr>
              <a:t>This administration was completed online.</a:t>
            </a:r>
          </a:p>
          <a:p>
            <a:pPr eaLnBrk="1" hangingPunct="1"/>
            <a:r>
              <a:rPr lang="en-US" sz="11200" dirty="0">
                <a:solidFill>
                  <a:schemeClr val="tx2"/>
                </a:solidFill>
              </a:rPr>
              <a:t>Survey is anonymous. Students may decline to participate, although very few ever do.</a:t>
            </a:r>
          </a:p>
          <a:p>
            <a:r>
              <a:rPr lang="en-US" sz="11200" dirty="0">
                <a:solidFill>
                  <a:schemeClr val="tx2"/>
                </a:solidFill>
              </a:rPr>
              <a:t>Students surveyed:  3419</a:t>
            </a:r>
          </a:p>
          <a:p>
            <a:pPr eaLnBrk="1" hangingPunct="1"/>
            <a:endParaRPr lang="en-US" sz="1400" dirty="0">
              <a:solidFill>
                <a:schemeClr val="tx2"/>
              </a:solidFill>
            </a:endParaRPr>
          </a:p>
          <a:p>
            <a:pPr eaLnBrk="1" hangingPunct="1"/>
            <a:endParaRPr lang="en-US" sz="1400" dirty="0">
              <a:solidFill>
                <a:schemeClr val="tx2"/>
              </a:solidFill>
            </a:endParaRPr>
          </a:p>
        </p:txBody>
      </p:sp>
    </p:spTree>
    <p:custDataLst>
      <p:tags r:id="rId1"/>
    </p:custData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additive="base">
                                        <p:cTn id="31" dur="500" fill="hold"/>
                                        <p:tgtEl>
                                          <p:spTgt spid="717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171">
                                            <p:txEl>
                                              <p:pRg st="5" end="5"/>
                                            </p:txEl>
                                          </p:spTgt>
                                        </p:tgtEl>
                                        <p:attrNameLst>
                                          <p:attrName>style.visibility</p:attrName>
                                        </p:attrNameLst>
                                      </p:cBhvr>
                                      <p:to>
                                        <p:strVal val="visible"/>
                                      </p:to>
                                    </p:set>
                                    <p:anim calcmode="lin" valueType="num">
                                      <p:cBhvr additive="base">
                                        <p:cTn id="37" dur="500" fill="hold"/>
                                        <p:tgtEl>
                                          <p:spTgt spid="717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17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Welcome &amp; Mindful Moment</a:t>
            </a:r>
          </a:p>
        </p:txBody>
      </p:sp>
      <p:sp>
        <p:nvSpPr>
          <p:cNvPr id="3" name="TextBox 2">
            <a:extLst>
              <a:ext uri="{FF2B5EF4-FFF2-40B4-BE49-F238E27FC236}">
                <a16:creationId xmlns:a16="http://schemas.microsoft.com/office/drawing/2014/main" id="{A6BDFE55-FDC5-E856-DB98-3945E124ACCE}"/>
              </a:ext>
            </a:extLst>
          </p:cNvPr>
          <p:cNvSpPr txBox="1"/>
          <p:nvPr/>
        </p:nvSpPr>
        <p:spPr>
          <a:xfrm>
            <a:off x="532329" y="5354880"/>
            <a:ext cx="10683787"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Allison </a:t>
            </a:r>
            <a:r>
              <a:rPr lang="en-US" sz="2000" dirty="0" err="1">
                <a:latin typeface="Arial" panose="020B0604020202020204" pitchFamily="34" charset="0"/>
                <a:cs typeface="Arial" panose="020B0604020202020204" pitchFamily="34" charset="0"/>
              </a:rPr>
              <a:t>Thummel</a:t>
            </a: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Fort Bend ISD SHAC Chair</a:t>
            </a:r>
          </a:p>
        </p:txBody>
      </p:sp>
      <p:pic>
        <p:nvPicPr>
          <p:cNvPr id="6" name="Picture 5">
            <a:extLst>
              <a:ext uri="{FF2B5EF4-FFF2-40B4-BE49-F238E27FC236}">
                <a16:creationId xmlns:a16="http://schemas.microsoft.com/office/drawing/2014/main" id="{34CD10BE-61DC-F9B9-4A81-8137C34762AF}"/>
              </a:ext>
            </a:extLst>
          </p:cNvPr>
          <p:cNvPicPr>
            <a:picLocks noChangeAspect="1"/>
          </p:cNvPicPr>
          <p:nvPr/>
        </p:nvPicPr>
        <p:blipFill>
          <a:blip r:embed="rId4"/>
          <a:stretch>
            <a:fillRect/>
          </a:stretch>
        </p:blipFill>
        <p:spPr>
          <a:xfrm>
            <a:off x="3259965" y="1198249"/>
            <a:ext cx="5672070" cy="4156631"/>
          </a:xfrm>
          <a:prstGeom prst="rect">
            <a:avLst/>
          </a:prstGeom>
        </p:spPr>
      </p:pic>
    </p:spTree>
    <p:extLst>
      <p:ext uri="{BB962C8B-B14F-4D97-AF65-F5344CB8AC3E}">
        <p14:creationId xmlns:p14="http://schemas.microsoft.com/office/powerpoint/2010/main" val="2251870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1">
            <a:extLst>
              <a:ext uri="{FF2B5EF4-FFF2-40B4-BE49-F238E27FC236}">
                <a16:creationId xmlns:a16="http://schemas.microsoft.com/office/drawing/2014/main" id="{D1942232-83D0-49E2-AF9B-1F97E3C1E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13">
            <a:extLst>
              <a:ext uri="{FF2B5EF4-FFF2-40B4-BE49-F238E27FC236}">
                <a16:creationId xmlns:a16="http://schemas.microsoft.com/office/drawing/2014/main" id="{E9E70D72-6E23-4015-A4A6-85C120C19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15">
            <a:extLst>
              <a:ext uri="{FF2B5EF4-FFF2-40B4-BE49-F238E27FC236}">
                <a16:creationId xmlns:a16="http://schemas.microsoft.com/office/drawing/2014/main" id="{C28A977F-B603-4D81-B0FC-C8DE048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17" name="Freeform: Shape 16">
              <a:extLst>
                <a:ext uri="{FF2B5EF4-FFF2-40B4-BE49-F238E27FC236}">
                  <a16:creationId xmlns:a16="http://schemas.microsoft.com/office/drawing/2014/main" id="{0183CE8C-E039-4B2F-A36E-5FD5CD5D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17">
              <a:extLst>
                <a:ext uri="{FF2B5EF4-FFF2-40B4-BE49-F238E27FC236}">
                  <a16:creationId xmlns:a16="http://schemas.microsoft.com/office/drawing/2014/main" id="{3EB77281-FAB4-40D0-B3F3-264EC4AB20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15E59F3-75FC-494F-8737-5F00A4964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19">
              <a:extLst>
                <a:ext uri="{FF2B5EF4-FFF2-40B4-BE49-F238E27FC236}">
                  <a16:creationId xmlns:a16="http://schemas.microsoft.com/office/drawing/2014/main" id="{43ADDCFA-B066-4D79-AB71-062E66E58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Content Placeholder 4">
            <a:extLst>
              <a:ext uri="{FF2B5EF4-FFF2-40B4-BE49-F238E27FC236}">
                <a16:creationId xmlns:a16="http://schemas.microsoft.com/office/drawing/2014/main" id="{25BF7101-1131-1BE5-232E-860FC5AFC5E2}"/>
              </a:ext>
            </a:extLst>
          </p:cNvPr>
          <p:cNvPicPr>
            <a:picLocks noChangeAspect="1"/>
          </p:cNvPicPr>
          <p:nvPr/>
        </p:nvPicPr>
        <p:blipFill>
          <a:blip r:embed="rId3"/>
          <a:stretch>
            <a:fillRect/>
          </a:stretch>
        </p:blipFill>
        <p:spPr>
          <a:xfrm>
            <a:off x="3346946" y="737118"/>
            <a:ext cx="7054747" cy="5771464"/>
          </a:xfrm>
          <a:prstGeom prst="rect">
            <a:avLst/>
          </a:prstGeom>
        </p:spPr>
      </p:pic>
      <p:grpSp>
        <p:nvGrpSpPr>
          <p:cNvPr id="32" name="Group 21">
            <a:extLst>
              <a:ext uri="{FF2B5EF4-FFF2-40B4-BE49-F238E27FC236}">
                <a16:creationId xmlns:a16="http://schemas.microsoft.com/office/drawing/2014/main" id="{C78D9229-E61D-4FEE-8321-2F8B64A8CA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23" name="Freeform: Shape 22">
              <a:extLst>
                <a:ext uri="{FF2B5EF4-FFF2-40B4-BE49-F238E27FC236}">
                  <a16:creationId xmlns:a16="http://schemas.microsoft.com/office/drawing/2014/main" id="{1FDD3CCB-26A3-4D79-AEB6-7A60CF980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E9AC4470-5113-4709-B29F-CDB937F2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E0D146C-9DAB-421E-AE88-5F854BF3F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EB32A5-4408-4F6C-84B2-F9A908237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760262C2-488D-5FE7-B4E3-6310F0990D98}"/>
              </a:ext>
            </a:extLst>
          </p:cNvPr>
          <p:cNvSpPr/>
          <p:nvPr/>
        </p:nvSpPr>
        <p:spPr>
          <a:xfrm>
            <a:off x="3972780" y="4465000"/>
            <a:ext cx="753129" cy="520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N/A </a:t>
            </a:r>
          </a:p>
        </p:txBody>
      </p:sp>
      <p:sp>
        <p:nvSpPr>
          <p:cNvPr id="3" name="Rectangle 2">
            <a:extLst>
              <a:ext uri="{FF2B5EF4-FFF2-40B4-BE49-F238E27FC236}">
                <a16:creationId xmlns:a16="http://schemas.microsoft.com/office/drawing/2014/main" id="{D4C8BE61-B770-AA9F-2609-83E823D3EE72}"/>
              </a:ext>
            </a:extLst>
          </p:cNvPr>
          <p:cNvSpPr/>
          <p:nvPr/>
        </p:nvSpPr>
        <p:spPr>
          <a:xfrm>
            <a:off x="4004479" y="5600770"/>
            <a:ext cx="689730" cy="520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N/A </a:t>
            </a:r>
          </a:p>
        </p:txBody>
      </p:sp>
    </p:spTree>
    <p:extLst>
      <p:ext uri="{BB962C8B-B14F-4D97-AF65-F5344CB8AC3E}">
        <p14:creationId xmlns:p14="http://schemas.microsoft.com/office/powerpoint/2010/main" val="4031765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695F26-39DB-450E-B464-9C76CD233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F42E55F-A297-474F-AF2D-6D3A15822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1" y="-1"/>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6D05C3-23F8-F07E-90C1-B972AC34605F}"/>
              </a:ext>
            </a:extLst>
          </p:cNvPr>
          <p:cNvSpPr>
            <a:spLocks noGrp="1"/>
          </p:cNvSpPr>
          <p:nvPr>
            <p:ph type="title"/>
          </p:nvPr>
        </p:nvSpPr>
        <p:spPr>
          <a:xfrm>
            <a:off x="3545044" y="278671"/>
            <a:ext cx="5101606" cy="1773936"/>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Student Demographics</a:t>
            </a:r>
          </a:p>
        </p:txBody>
      </p:sp>
      <p:grpSp>
        <p:nvGrpSpPr>
          <p:cNvPr id="18" name="Group 17">
            <a:extLst>
              <a:ext uri="{FF2B5EF4-FFF2-40B4-BE49-F238E27FC236}">
                <a16:creationId xmlns:a16="http://schemas.microsoft.com/office/drawing/2014/main" id="{972070F7-E065-4D60-8938-9FB8CDB8AC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9919" y="170310"/>
            <a:ext cx="2514948" cy="2174333"/>
            <a:chOff x="-305" y="-4155"/>
            <a:chExt cx="2514948" cy="2174333"/>
          </a:xfrm>
        </p:grpSpPr>
        <p:sp>
          <p:nvSpPr>
            <p:cNvPr id="19" name="Freeform: Shape 18">
              <a:extLst>
                <a:ext uri="{FF2B5EF4-FFF2-40B4-BE49-F238E27FC236}">
                  <a16:creationId xmlns:a16="http://schemas.microsoft.com/office/drawing/2014/main" id="{4F672C03-E63A-4F6B-96BD-0C4E3F1B8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BB94CDF-5C33-4B0A-B53F-50762639C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D3C92F9D-544D-4691-94A7-B937CF4BE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CA4DEE4-B7B4-47F4-A9C5-31AED8369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 name="Content Placeholder 4">
            <a:extLst>
              <a:ext uri="{FF2B5EF4-FFF2-40B4-BE49-F238E27FC236}">
                <a16:creationId xmlns:a16="http://schemas.microsoft.com/office/drawing/2014/main" id="{654DD3B9-7D13-799D-76BC-BAAACC991529}"/>
              </a:ext>
            </a:extLst>
          </p:cNvPr>
          <p:cNvPicPr>
            <a:picLocks noChangeAspect="1"/>
          </p:cNvPicPr>
          <p:nvPr/>
        </p:nvPicPr>
        <p:blipFill>
          <a:blip r:embed="rId2"/>
          <a:stretch>
            <a:fillRect/>
          </a:stretch>
        </p:blipFill>
        <p:spPr>
          <a:xfrm>
            <a:off x="2127595" y="2514951"/>
            <a:ext cx="2834897" cy="2695476"/>
          </a:xfrm>
          <a:prstGeom prst="rect">
            <a:avLst/>
          </a:prstGeom>
        </p:spPr>
      </p:pic>
      <p:pic>
        <p:nvPicPr>
          <p:cNvPr id="7" name="Picture 6">
            <a:extLst>
              <a:ext uri="{FF2B5EF4-FFF2-40B4-BE49-F238E27FC236}">
                <a16:creationId xmlns:a16="http://schemas.microsoft.com/office/drawing/2014/main" id="{59735157-76A9-0D3E-1485-E4777A16330B}"/>
              </a:ext>
            </a:extLst>
          </p:cNvPr>
          <p:cNvPicPr>
            <a:picLocks noChangeAspect="1"/>
          </p:cNvPicPr>
          <p:nvPr/>
        </p:nvPicPr>
        <p:blipFill>
          <a:blip r:embed="rId3"/>
          <a:stretch>
            <a:fillRect/>
          </a:stretch>
        </p:blipFill>
        <p:spPr>
          <a:xfrm>
            <a:off x="5340888" y="2514951"/>
            <a:ext cx="5493388" cy="3309765"/>
          </a:xfrm>
          <a:prstGeom prst="rect">
            <a:avLst/>
          </a:prstGeom>
        </p:spPr>
      </p:pic>
    </p:spTree>
    <p:extLst>
      <p:ext uri="{BB962C8B-B14F-4D97-AF65-F5344CB8AC3E}">
        <p14:creationId xmlns:p14="http://schemas.microsoft.com/office/powerpoint/2010/main" val="1132833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26" name="Rectangle 9225">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228" name="Group 9227">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9229" name="Freeform: Shape 9228">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0" name="Freeform: Shape 9229">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1" name="Freeform: Shape 9230">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2" name="Freeform: Shape 9231">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22" name="Rectangle 2"/>
          <p:cNvSpPr>
            <a:spLocks noGrp="1" noChangeArrowheads="1"/>
          </p:cNvSpPr>
          <p:nvPr>
            <p:ph type="title"/>
          </p:nvPr>
        </p:nvSpPr>
        <p:spPr>
          <a:xfrm>
            <a:off x="4100944" y="-55082"/>
            <a:ext cx="5754696" cy="1837349"/>
          </a:xfrm>
        </p:spPr>
        <p:txBody>
          <a:bodyPr vert="horz" lIns="92075" tIns="46038" rIns="92075" bIns="46038" rtlCol="0">
            <a:normAutofit/>
          </a:bodyPr>
          <a:lstStyle/>
          <a:p>
            <a:pPr algn="ctr" eaLnBrk="1" hangingPunct="1"/>
            <a:r>
              <a:rPr lang="en-US" b="1" dirty="0">
                <a:solidFill>
                  <a:schemeClr val="accent1">
                    <a:lumMod val="75000"/>
                  </a:schemeClr>
                </a:solidFill>
                <a:latin typeface="Aharoni" panose="02010803020104030203" pitchFamily="2" charset="-79"/>
                <a:cs typeface="Aharoni" panose="02010803020104030203" pitchFamily="2" charset="-79"/>
              </a:rPr>
              <a:t>Some Cautions:</a:t>
            </a:r>
          </a:p>
        </p:txBody>
      </p:sp>
      <p:sp>
        <p:nvSpPr>
          <p:cNvPr id="9219" name="Rectangle 3"/>
          <p:cNvSpPr>
            <a:spLocks noGrp="1" noChangeArrowheads="1"/>
          </p:cNvSpPr>
          <p:nvPr>
            <p:ph idx="1"/>
          </p:nvPr>
        </p:nvSpPr>
        <p:spPr>
          <a:xfrm>
            <a:off x="2962609" y="1998377"/>
            <a:ext cx="9032731" cy="2430864"/>
          </a:xfrm>
        </p:spPr>
        <p:txBody>
          <a:bodyPr vert="horz" lIns="92075" tIns="46038" rIns="92075" bIns="46038" rtlCol="0" anchor="t">
            <a:noAutofit/>
          </a:bodyPr>
          <a:lstStyle/>
          <a:p>
            <a:pPr eaLnBrk="1" hangingPunct="1"/>
            <a:r>
              <a:rPr lang="en-US" sz="3000" dirty="0">
                <a:solidFill>
                  <a:schemeClr val="tx2"/>
                </a:solidFill>
              </a:rPr>
              <a:t>Self-report </a:t>
            </a:r>
          </a:p>
          <a:p>
            <a:pPr eaLnBrk="1" hangingPunct="1"/>
            <a:r>
              <a:rPr lang="en-US" sz="3000" dirty="0">
                <a:solidFill>
                  <a:schemeClr val="tx2"/>
                </a:solidFill>
              </a:rPr>
              <a:t>Online survey presented some challenges</a:t>
            </a:r>
          </a:p>
          <a:p>
            <a:pPr eaLnBrk="1" hangingPunct="1"/>
            <a:r>
              <a:rPr lang="en-US" sz="3000" dirty="0">
                <a:solidFill>
                  <a:schemeClr val="tx2"/>
                </a:solidFill>
              </a:rPr>
              <a:t>Results vary in sync with national results, suggesting that students were honest in responding</a:t>
            </a:r>
          </a:p>
          <a:p>
            <a:pPr eaLnBrk="1" hangingPunct="1"/>
            <a:r>
              <a:rPr lang="en-US" sz="3000" dirty="0">
                <a:solidFill>
                  <a:schemeClr val="tx2"/>
                </a:solidFill>
              </a:rPr>
              <a:t>NOT a scientifically selected sample – we use what is known as a “convenience sample”</a:t>
            </a:r>
          </a:p>
          <a:p>
            <a:pPr eaLnBrk="1" hangingPunct="1"/>
            <a:r>
              <a:rPr lang="en-US" sz="3000" dirty="0">
                <a:solidFill>
                  <a:schemeClr val="tx2"/>
                </a:solidFill>
              </a:rPr>
              <a:t>Remember there is error in all surveys</a:t>
            </a:r>
          </a:p>
          <a:p>
            <a:pPr eaLnBrk="1" hangingPunct="1"/>
            <a:r>
              <a:rPr lang="en-US" sz="3000" dirty="0">
                <a:solidFill>
                  <a:schemeClr val="tx2"/>
                </a:solidFill>
              </a:rPr>
              <a:t>Although data was collected at schools, problems with substance abuse are actually community-based. </a:t>
            </a:r>
          </a:p>
        </p:txBody>
      </p:sp>
      <p:grpSp>
        <p:nvGrpSpPr>
          <p:cNvPr id="9234" name="Group 9233">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9235" name="Freeform: Shape 9234">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6" name="Freeform: Shape 9235">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7" name="Freeform: Shape 9236">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8" name="Freeform: Shape 9237">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ustDataLst>
      <p:tags r:id="rId1"/>
    </p:custDataLst>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additive="base">
                                        <p:cTn id="31"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9219">
                                            <p:txEl>
                                              <p:pRg st="5" end="5"/>
                                            </p:txEl>
                                          </p:spTgt>
                                        </p:tgtEl>
                                        <p:attrNameLst>
                                          <p:attrName>style.visibility</p:attrName>
                                        </p:attrNameLst>
                                      </p:cBhvr>
                                      <p:to>
                                        <p:strVal val="visible"/>
                                      </p:to>
                                    </p:set>
                                    <p:anim calcmode="lin" valueType="num">
                                      <p:cBhvr additive="base">
                                        <p:cTn id="37"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219">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464992-379C-35A3-E1C4-79478A07BC19}"/>
              </a:ext>
            </a:extLst>
          </p:cNvPr>
          <p:cNvSpPr>
            <a:spLocks noGrp="1"/>
          </p:cNvSpPr>
          <p:nvPr>
            <p:ph type="title"/>
          </p:nvPr>
        </p:nvSpPr>
        <p:spPr>
          <a:xfrm>
            <a:off x="7435437" y="1524632"/>
            <a:ext cx="3818020" cy="2860756"/>
          </a:xfrm>
        </p:spPr>
        <p:txBody>
          <a:bodyPr vert="horz" lIns="91440" tIns="45720" rIns="91440" bIns="45720" rtlCol="0" anchor="t">
            <a:noAutofit/>
          </a:bodyPr>
          <a:lstStyle/>
          <a:p>
            <a:r>
              <a:rPr lang="en-US" sz="7200" b="1" kern="1200" dirty="0">
                <a:solidFill>
                  <a:schemeClr val="accent1">
                    <a:lumMod val="75000"/>
                  </a:schemeClr>
                </a:solidFill>
                <a:latin typeface="Aharoni" panose="02010803020104030203" pitchFamily="2" charset="-79"/>
                <a:cs typeface="Aharoni" panose="02010803020104030203" pitchFamily="2" charset="-79"/>
              </a:rPr>
              <a:t>Some General </a:t>
            </a:r>
            <a:r>
              <a:rPr lang="en-US" sz="7200" b="1" dirty="0">
                <a:solidFill>
                  <a:schemeClr val="accent1">
                    <a:lumMod val="75000"/>
                  </a:schemeClr>
                </a:solidFill>
                <a:latin typeface="Aharoni" panose="02010803020104030203" pitchFamily="2" charset="-79"/>
                <a:cs typeface="Aharoni" panose="02010803020104030203" pitchFamily="2" charset="-79"/>
              </a:rPr>
              <a:t>T</a:t>
            </a:r>
            <a:r>
              <a:rPr lang="en-US" sz="7200" b="1" kern="1200" dirty="0">
                <a:solidFill>
                  <a:schemeClr val="accent1">
                    <a:lumMod val="75000"/>
                  </a:schemeClr>
                </a:solidFill>
                <a:latin typeface="Aharoni" panose="02010803020104030203" pitchFamily="2" charset="-79"/>
                <a:cs typeface="Aharoni" panose="02010803020104030203" pitchFamily="2" charset="-79"/>
              </a:rPr>
              <a:t>rends</a:t>
            </a:r>
          </a:p>
        </p:txBody>
      </p:sp>
      <p:pic>
        <p:nvPicPr>
          <p:cNvPr id="6" name="Graphic 5" descr="Upward trend">
            <a:extLst>
              <a:ext uri="{FF2B5EF4-FFF2-40B4-BE49-F238E27FC236}">
                <a16:creationId xmlns:a16="http://schemas.microsoft.com/office/drawing/2014/main" id="{D90A4C88-A6CE-D42A-B056-EC0D22E3A7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57575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37ABD6C-0F8E-D231-B2E7-54186AA4F1AC}"/>
              </a:ext>
            </a:extLst>
          </p:cNvPr>
          <p:cNvPicPr>
            <a:picLocks noChangeAspect="1"/>
          </p:cNvPicPr>
          <p:nvPr/>
        </p:nvPicPr>
        <p:blipFill>
          <a:blip r:embed="rId2"/>
          <a:stretch>
            <a:fillRect/>
          </a:stretch>
        </p:blipFill>
        <p:spPr>
          <a:xfrm>
            <a:off x="2544838" y="119306"/>
            <a:ext cx="7102323" cy="6214532"/>
          </a:xfrm>
          <a:prstGeom prst="rect">
            <a:avLst/>
          </a:prstGeom>
          <a:ln>
            <a:noFill/>
          </a:ln>
        </p:spPr>
      </p:pic>
      <p:sp>
        <p:nvSpPr>
          <p:cNvPr id="24" name="Isosceles Triangle 2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2719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8" name="Freeform: Shape 17">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Isosceles Triangle 22">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C465B95-D4CB-D49C-63CF-0FD3C77712EF}"/>
              </a:ext>
            </a:extLst>
          </p:cNvPr>
          <p:cNvPicPr>
            <a:picLocks noChangeAspect="1"/>
          </p:cNvPicPr>
          <p:nvPr/>
        </p:nvPicPr>
        <p:blipFill>
          <a:blip r:embed="rId3"/>
          <a:stretch>
            <a:fillRect/>
          </a:stretch>
        </p:blipFill>
        <p:spPr>
          <a:xfrm>
            <a:off x="738082" y="1054477"/>
            <a:ext cx="9294821" cy="5160055"/>
          </a:xfrm>
          <a:prstGeom prst="rect">
            <a:avLst/>
          </a:prstGeom>
          <a:ln>
            <a:solidFill>
              <a:schemeClr val="bg1"/>
            </a:solidFill>
          </a:ln>
        </p:spPr>
      </p:pic>
      <p:pic>
        <p:nvPicPr>
          <p:cNvPr id="7" name="Picture 6">
            <a:extLst>
              <a:ext uri="{FF2B5EF4-FFF2-40B4-BE49-F238E27FC236}">
                <a16:creationId xmlns:a16="http://schemas.microsoft.com/office/drawing/2014/main" id="{451D3363-E72C-34E5-326D-DA021D0A4DA8}"/>
              </a:ext>
            </a:extLst>
          </p:cNvPr>
          <p:cNvPicPr>
            <a:picLocks noChangeAspect="1"/>
          </p:cNvPicPr>
          <p:nvPr/>
        </p:nvPicPr>
        <p:blipFill>
          <a:blip r:embed="rId4"/>
          <a:stretch>
            <a:fillRect/>
          </a:stretch>
        </p:blipFill>
        <p:spPr>
          <a:xfrm>
            <a:off x="9565850" y="643467"/>
            <a:ext cx="1917917" cy="2991038"/>
          </a:xfrm>
          <a:prstGeom prst="rect">
            <a:avLst/>
          </a:prstGeom>
        </p:spPr>
      </p:pic>
      <p:sp>
        <p:nvSpPr>
          <p:cNvPr id="9" name="Rectangle 8">
            <a:extLst>
              <a:ext uri="{FF2B5EF4-FFF2-40B4-BE49-F238E27FC236}">
                <a16:creationId xmlns:a16="http://schemas.microsoft.com/office/drawing/2014/main" id="{B6EAE168-BC29-6D10-099F-75DE168E946B}"/>
              </a:ext>
            </a:extLst>
          </p:cNvPr>
          <p:cNvSpPr/>
          <p:nvPr/>
        </p:nvSpPr>
        <p:spPr>
          <a:xfrm>
            <a:off x="1468845" y="3970687"/>
            <a:ext cx="7293807" cy="4845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850392" rtl="0" eaLnBrk="1" fontAlgn="auto" latinLnBrk="0" hangingPunct="1">
              <a:lnSpc>
                <a:spcPct val="100000"/>
              </a:lnSpc>
              <a:spcBef>
                <a:spcPts val="0"/>
              </a:spcBef>
              <a:spcAft>
                <a:spcPts val="600"/>
              </a:spcAft>
              <a:buClrTx/>
              <a:buSzTx/>
              <a:buFontTx/>
              <a:buNone/>
              <a:tabLst/>
              <a:defRPr/>
            </a:pPr>
            <a:r>
              <a:rPr kumimoji="0" lang="en-US" sz="1116" b="0" i="0" u="none" strike="noStrike" kern="1200" cap="none" spc="0" normalizeH="0" baseline="0" noProof="0">
                <a:ln>
                  <a:noFill/>
                </a:ln>
                <a:solidFill>
                  <a:prstClr val="black"/>
                </a:solidFill>
                <a:effectLst/>
                <a:uLnTx/>
                <a:uFillTx/>
                <a:latin typeface="Calibri" panose="020F0502020204030204"/>
                <a:ea typeface="+mn-ea"/>
                <a:cs typeface="+mn-cs"/>
              </a:rPr>
              <a:t>N/A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8119B8F-E23D-A2FA-2F50-1D39F96EB442}"/>
              </a:ext>
            </a:extLst>
          </p:cNvPr>
          <p:cNvSpPr/>
          <p:nvPr/>
        </p:nvSpPr>
        <p:spPr>
          <a:xfrm>
            <a:off x="1468845" y="5023234"/>
            <a:ext cx="7293807" cy="4845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850392" rtl="0" eaLnBrk="1" fontAlgn="auto" latinLnBrk="0" hangingPunct="1">
              <a:lnSpc>
                <a:spcPct val="100000"/>
              </a:lnSpc>
              <a:spcBef>
                <a:spcPts val="0"/>
              </a:spcBef>
              <a:spcAft>
                <a:spcPts val="600"/>
              </a:spcAft>
              <a:buClrTx/>
              <a:buSzTx/>
              <a:buFontTx/>
              <a:buNone/>
              <a:tabLst/>
              <a:defRPr/>
            </a:pPr>
            <a:r>
              <a:rPr kumimoji="0" lang="en-US" sz="1116" b="0" i="0" u="none" strike="noStrike" kern="1200" cap="none" spc="0" normalizeH="0" baseline="0" noProof="0">
                <a:ln>
                  <a:noFill/>
                </a:ln>
                <a:solidFill>
                  <a:prstClr val="black"/>
                </a:solidFill>
                <a:effectLst/>
                <a:uLnTx/>
                <a:uFillTx/>
                <a:latin typeface="Calibri" panose="020F0502020204030204"/>
                <a:ea typeface="+mn-ea"/>
                <a:cs typeface="+mn-cs"/>
              </a:rPr>
              <a:t>N/A</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E655D10-A017-0379-339C-23EEC97BE528}"/>
              </a:ext>
            </a:extLst>
          </p:cNvPr>
          <p:cNvSpPr/>
          <p:nvPr/>
        </p:nvSpPr>
        <p:spPr>
          <a:xfrm>
            <a:off x="1698744" y="628515"/>
            <a:ext cx="7293807" cy="4845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850392" rtl="0" eaLnBrk="1" fontAlgn="auto" latinLnBrk="0" hangingPunct="1">
              <a:lnSpc>
                <a:spcPct val="100000"/>
              </a:lnSpc>
              <a:spcBef>
                <a:spcPts val="0"/>
              </a:spcBef>
              <a:spcAft>
                <a:spcPts val="600"/>
              </a:spcAft>
              <a:buClrTx/>
              <a:buSzTx/>
              <a:buFontTx/>
              <a:buNone/>
              <a:tabLst/>
              <a:defRPr/>
            </a:pPr>
            <a:r>
              <a:rPr kumimoji="0" lang="en-US" sz="1116"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1143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1" name="Freeform: Shape 2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Rectangle 2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D9B3FDD-95EC-E7F5-114B-D6A75B1BA0F9}"/>
              </a:ext>
            </a:extLst>
          </p:cNvPr>
          <p:cNvPicPr>
            <a:picLocks noChangeAspect="1"/>
          </p:cNvPicPr>
          <p:nvPr/>
        </p:nvPicPr>
        <p:blipFill>
          <a:blip r:embed="rId3"/>
          <a:stretch>
            <a:fillRect/>
          </a:stretch>
        </p:blipFill>
        <p:spPr>
          <a:xfrm>
            <a:off x="9137271" y="2711979"/>
            <a:ext cx="2226529" cy="3502553"/>
          </a:xfrm>
          <a:prstGeom prst="rect">
            <a:avLst/>
          </a:prstGeom>
        </p:spPr>
      </p:pic>
      <p:pic>
        <p:nvPicPr>
          <p:cNvPr id="11" name="Picture 10">
            <a:extLst>
              <a:ext uri="{FF2B5EF4-FFF2-40B4-BE49-F238E27FC236}">
                <a16:creationId xmlns:a16="http://schemas.microsoft.com/office/drawing/2014/main" id="{1DED0FBD-1E18-755C-7B69-6DD3959D0038}"/>
              </a:ext>
            </a:extLst>
          </p:cNvPr>
          <p:cNvPicPr>
            <a:picLocks noChangeAspect="1"/>
          </p:cNvPicPr>
          <p:nvPr/>
        </p:nvPicPr>
        <p:blipFill>
          <a:blip r:embed="rId4"/>
          <a:stretch>
            <a:fillRect/>
          </a:stretch>
        </p:blipFill>
        <p:spPr>
          <a:xfrm>
            <a:off x="828200" y="326021"/>
            <a:ext cx="8179466" cy="5007537"/>
          </a:xfrm>
          <a:prstGeom prst="rect">
            <a:avLst/>
          </a:prstGeom>
        </p:spPr>
      </p:pic>
      <p:sp>
        <p:nvSpPr>
          <p:cNvPr id="12" name="Rectangle 11">
            <a:extLst>
              <a:ext uri="{FF2B5EF4-FFF2-40B4-BE49-F238E27FC236}">
                <a16:creationId xmlns:a16="http://schemas.microsoft.com/office/drawing/2014/main" id="{E750376F-B902-2B6C-116B-AC2DDBB4BA5C}"/>
              </a:ext>
            </a:extLst>
          </p:cNvPr>
          <p:cNvSpPr/>
          <p:nvPr/>
        </p:nvSpPr>
        <p:spPr>
          <a:xfrm>
            <a:off x="1611964" y="3152418"/>
            <a:ext cx="5367334" cy="482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841248" rtl="0" eaLnBrk="1" fontAlgn="auto" latinLnBrk="0" hangingPunct="1">
              <a:lnSpc>
                <a:spcPct val="100000"/>
              </a:lnSpc>
              <a:spcBef>
                <a:spcPts val="0"/>
              </a:spcBef>
              <a:spcAft>
                <a:spcPts val="600"/>
              </a:spcAft>
              <a:buClrTx/>
              <a:buSzTx/>
              <a:buFontTx/>
              <a:buNone/>
              <a:tabLst/>
              <a:defRPr/>
            </a:pPr>
            <a:r>
              <a:rPr kumimoji="0" lang="en-US" sz="1104" b="0" i="0" u="none" strike="noStrike" kern="1200" cap="none" spc="0" normalizeH="0" baseline="0" noProof="0">
                <a:ln>
                  <a:noFill/>
                </a:ln>
                <a:solidFill>
                  <a:prstClr val="black"/>
                </a:solidFill>
                <a:effectLst/>
                <a:uLnTx/>
                <a:uFillTx/>
                <a:latin typeface="Calibri" panose="020F0502020204030204"/>
                <a:ea typeface="+mn-ea"/>
                <a:cs typeface="+mn-cs"/>
              </a:rPr>
              <a:t>N/A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2F35CFB-8A92-33E7-DE75-960E808E152E}"/>
              </a:ext>
            </a:extLst>
          </p:cNvPr>
          <p:cNvSpPr/>
          <p:nvPr/>
        </p:nvSpPr>
        <p:spPr>
          <a:xfrm>
            <a:off x="1529678" y="4113795"/>
            <a:ext cx="7266094" cy="482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841248" rtl="0" eaLnBrk="1" fontAlgn="auto" latinLnBrk="0" hangingPunct="1">
              <a:lnSpc>
                <a:spcPct val="100000"/>
              </a:lnSpc>
              <a:spcBef>
                <a:spcPts val="0"/>
              </a:spcBef>
              <a:spcAft>
                <a:spcPts val="600"/>
              </a:spcAft>
              <a:buClrTx/>
              <a:buSzTx/>
              <a:buFontTx/>
              <a:buNone/>
              <a:tabLst/>
              <a:defRPr/>
            </a:pPr>
            <a:r>
              <a:rPr kumimoji="0" lang="en-US" sz="1104" b="0" i="0" u="none" strike="noStrike" kern="1200" cap="none" spc="0" normalizeH="0" baseline="0" noProof="0">
                <a:ln>
                  <a:noFill/>
                </a:ln>
                <a:solidFill>
                  <a:prstClr val="black"/>
                </a:solidFill>
                <a:effectLst/>
                <a:uLnTx/>
                <a:uFillTx/>
                <a:latin typeface="Calibri" panose="020F0502020204030204"/>
                <a:ea typeface="+mn-ea"/>
                <a:cs typeface="+mn-cs"/>
              </a:rPr>
              <a:t>N/A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41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C948527-594F-0628-5966-F6858AAE3A96}"/>
              </a:ext>
            </a:extLst>
          </p:cNvPr>
          <p:cNvPicPr>
            <a:picLocks noChangeAspect="1"/>
          </p:cNvPicPr>
          <p:nvPr/>
        </p:nvPicPr>
        <p:blipFill>
          <a:blip r:embed="rId3"/>
          <a:stretch>
            <a:fillRect/>
          </a:stretch>
        </p:blipFill>
        <p:spPr>
          <a:xfrm>
            <a:off x="643467" y="961728"/>
            <a:ext cx="10905066" cy="4934543"/>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028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5" name="Freeform: Shape 2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Isosceles Triangle 2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489630" y="5864741"/>
            <a:ext cx="5212742" cy="349791"/>
          </a:xfrm>
          <a:prstGeom prst="rect">
            <a:avLst/>
          </a:prstGeom>
        </p:spPr>
      </p:pic>
      <p:pic>
        <p:nvPicPr>
          <p:cNvPr id="4" name="Picture 3">
            <a:extLst>
              <a:ext uri="{FF2B5EF4-FFF2-40B4-BE49-F238E27FC236}">
                <a16:creationId xmlns:a16="http://schemas.microsoft.com/office/drawing/2014/main" id="{258DF4B1-9293-36E4-5556-C70D667C1CDD}"/>
              </a:ext>
            </a:extLst>
          </p:cNvPr>
          <p:cNvPicPr>
            <a:picLocks noGrp="1" noRot="1" noChangeAspect="1" noMove="1" noResize="1" noEditPoints="1" noAdjustHandles="1" noChangeArrowheads="1" noChangeShapeType="1" noCrop="1"/>
          </p:cNvPicPr>
          <p:nvPr/>
        </p:nvPicPr>
        <p:blipFill>
          <a:blip r:embed="rId4"/>
          <a:stretch>
            <a:fillRect/>
          </a:stretch>
        </p:blipFill>
        <p:spPr>
          <a:xfrm>
            <a:off x="1570043" y="643467"/>
            <a:ext cx="9051914" cy="5221274"/>
          </a:xfrm>
          <a:prstGeom prst="rect">
            <a:avLst/>
          </a:prstGeom>
        </p:spPr>
      </p:pic>
      <p:sp>
        <p:nvSpPr>
          <p:cNvPr id="7" name="Rectangle 6">
            <a:extLst>
              <a:ext uri="{FF2B5EF4-FFF2-40B4-BE49-F238E27FC236}">
                <a16:creationId xmlns:a16="http://schemas.microsoft.com/office/drawing/2014/main" id="{B84AC89C-F1EA-9AE7-2A3A-8ABF4C03A2AB}"/>
              </a:ext>
            </a:extLst>
          </p:cNvPr>
          <p:cNvSpPr/>
          <p:nvPr/>
        </p:nvSpPr>
        <p:spPr>
          <a:xfrm>
            <a:off x="10105719" y="2012829"/>
            <a:ext cx="327609" cy="3792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139E273-932B-7061-4D22-A8E930E8162B}"/>
              </a:ext>
            </a:extLst>
          </p:cNvPr>
          <p:cNvSpPr/>
          <p:nvPr/>
        </p:nvSpPr>
        <p:spPr>
          <a:xfrm>
            <a:off x="8313599" y="2012829"/>
            <a:ext cx="327609" cy="3792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710FF4D-BE15-9EA2-3893-EC4E709B20CD}"/>
              </a:ext>
            </a:extLst>
          </p:cNvPr>
          <p:cNvSpPr/>
          <p:nvPr/>
        </p:nvSpPr>
        <p:spPr>
          <a:xfrm>
            <a:off x="6562041" y="5126739"/>
            <a:ext cx="327609" cy="7380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99D1A26-2603-C70E-DBC0-302443261CCA}"/>
              </a:ext>
            </a:extLst>
          </p:cNvPr>
          <p:cNvSpPr/>
          <p:nvPr/>
        </p:nvSpPr>
        <p:spPr>
          <a:xfrm>
            <a:off x="4810483" y="5021320"/>
            <a:ext cx="327609" cy="7843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E80C337-B0AB-53BB-267D-81009DFE0EF6}"/>
              </a:ext>
            </a:extLst>
          </p:cNvPr>
          <p:cNvSpPr/>
          <p:nvPr/>
        </p:nvSpPr>
        <p:spPr>
          <a:xfrm>
            <a:off x="2977023" y="812096"/>
            <a:ext cx="409512" cy="49935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98E60C2-5C15-D6DA-FDCE-1BBEE796D1D7}"/>
              </a:ext>
            </a:extLst>
          </p:cNvPr>
          <p:cNvSpPr/>
          <p:nvPr/>
        </p:nvSpPr>
        <p:spPr>
          <a:xfrm>
            <a:off x="2379600" y="3297632"/>
            <a:ext cx="312163" cy="2306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73460F5-309E-BA17-5142-F3055D0511F2}"/>
              </a:ext>
            </a:extLst>
          </p:cNvPr>
          <p:cNvSpPr/>
          <p:nvPr/>
        </p:nvSpPr>
        <p:spPr>
          <a:xfrm>
            <a:off x="7723165" y="4033083"/>
            <a:ext cx="327609" cy="1571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2A4900E-60AC-9B42-93E4-708C5B53500A}"/>
              </a:ext>
            </a:extLst>
          </p:cNvPr>
          <p:cNvSpPr/>
          <p:nvPr/>
        </p:nvSpPr>
        <p:spPr>
          <a:xfrm>
            <a:off x="9501002" y="3205394"/>
            <a:ext cx="327609" cy="23988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D09C7C3-FA57-9DCA-E364-71DDC10F788D}"/>
              </a:ext>
            </a:extLst>
          </p:cNvPr>
          <p:cNvSpPr/>
          <p:nvPr/>
        </p:nvSpPr>
        <p:spPr>
          <a:xfrm>
            <a:off x="5967202" y="4863175"/>
            <a:ext cx="327609" cy="7843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07AF6DD-163B-95D5-A659-2AD49A955388}"/>
              </a:ext>
            </a:extLst>
          </p:cNvPr>
          <p:cNvSpPr/>
          <p:nvPr/>
        </p:nvSpPr>
        <p:spPr>
          <a:xfrm>
            <a:off x="4185454" y="4872958"/>
            <a:ext cx="327609" cy="7843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2292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4" name="Freeform: Shape 2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2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Isosceles Triangle 2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569604" y="5883331"/>
            <a:ext cx="4935700" cy="331201"/>
          </a:xfrm>
          <a:prstGeom prst="rect">
            <a:avLst/>
          </a:prstGeom>
        </p:spPr>
      </p:pic>
      <p:pic>
        <p:nvPicPr>
          <p:cNvPr id="5" name="Picture 4">
            <a:extLst>
              <a:ext uri="{FF2B5EF4-FFF2-40B4-BE49-F238E27FC236}">
                <a16:creationId xmlns:a16="http://schemas.microsoft.com/office/drawing/2014/main" id="{FA5DAC64-E90D-1DBE-8D69-AAF30FA715B5}"/>
              </a:ext>
            </a:extLst>
          </p:cNvPr>
          <p:cNvPicPr>
            <a:picLocks noGrp="1" noRot="1" noChangeAspect="1" noMove="1" noResize="1" noEditPoints="1" noAdjustHandles="1" noChangeArrowheads="1" noChangeShapeType="1" noCrop="1"/>
          </p:cNvPicPr>
          <p:nvPr/>
        </p:nvPicPr>
        <p:blipFill>
          <a:blip r:embed="rId4"/>
          <a:stretch>
            <a:fillRect/>
          </a:stretch>
        </p:blipFill>
        <p:spPr>
          <a:xfrm>
            <a:off x="1863092" y="643467"/>
            <a:ext cx="8465816" cy="4959934"/>
          </a:xfrm>
          <a:prstGeom prst="rect">
            <a:avLst/>
          </a:prstGeom>
        </p:spPr>
      </p:pic>
      <p:sp>
        <p:nvSpPr>
          <p:cNvPr id="6" name="Rectangle 5">
            <a:extLst>
              <a:ext uri="{FF2B5EF4-FFF2-40B4-BE49-F238E27FC236}">
                <a16:creationId xmlns:a16="http://schemas.microsoft.com/office/drawing/2014/main" id="{E85F9444-6399-FA83-97EF-B189332A2F07}"/>
              </a:ext>
            </a:extLst>
          </p:cNvPr>
          <p:cNvSpPr/>
          <p:nvPr/>
        </p:nvSpPr>
        <p:spPr>
          <a:xfrm>
            <a:off x="9826389" y="3079044"/>
            <a:ext cx="310198" cy="26643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3A1018B-541C-057F-1B15-3779FF2786B8}"/>
              </a:ext>
            </a:extLst>
          </p:cNvPr>
          <p:cNvSpPr/>
          <p:nvPr/>
        </p:nvSpPr>
        <p:spPr>
          <a:xfrm>
            <a:off x="8163471" y="1309710"/>
            <a:ext cx="397226" cy="43513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390FAF1-1201-1F96-DEF7-745D44459F4C}"/>
              </a:ext>
            </a:extLst>
          </p:cNvPr>
          <p:cNvSpPr/>
          <p:nvPr/>
        </p:nvSpPr>
        <p:spPr>
          <a:xfrm>
            <a:off x="6457822" y="2939079"/>
            <a:ext cx="337839" cy="26643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C7ADDE9-6CD2-720A-AC2E-B71DD6C82CB1}"/>
              </a:ext>
            </a:extLst>
          </p:cNvPr>
          <p:cNvSpPr/>
          <p:nvPr/>
        </p:nvSpPr>
        <p:spPr>
          <a:xfrm>
            <a:off x="4794042" y="2817014"/>
            <a:ext cx="310198" cy="27863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6D1233-E41C-F1D2-95A8-E41EBFA375EA}"/>
              </a:ext>
            </a:extLst>
          </p:cNvPr>
          <p:cNvSpPr/>
          <p:nvPr/>
        </p:nvSpPr>
        <p:spPr>
          <a:xfrm>
            <a:off x="3102621" y="2234023"/>
            <a:ext cx="337839" cy="33693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27EC28-A2AD-79AB-025A-C87D4AB53093}"/>
              </a:ext>
            </a:extLst>
          </p:cNvPr>
          <p:cNvSpPr/>
          <p:nvPr/>
        </p:nvSpPr>
        <p:spPr>
          <a:xfrm>
            <a:off x="2541252" y="3318132"/>
            <a:ext cx="310198" cy="19839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E94C32F-B698-AE1E-8185-076ED6A7952B}"/>
              </a:ext>
            </a:extLst>
          </p:cNvPr>
          <p:cNvSpPr/>
          <p:nvPr/>
        </p:nvSpPr>
        <p:spPr>
          <a:xfrm>
            <a:off x="4205032" y="4571415"/>
            <a:ext cx="310198" cy="742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0DD55C-06E5-CC35-9718-604732AAB142}"/>
              </a:ext>
            </a:extLst>
          </p:cNvPr>
          <p:cNvSpPr/>
          <p:nvPr/>
        </p:nvSpPr>
        <p:spPr>
          <a:xfrm>
            <a:off x="5910681" y="4450702"/>
            <a:ext cx="282557" cy="851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186C8E-C686-4551-398F-E7EF6EF80D83}"/>
              </a:ext>
            </a:extLst>
          </p:cNvPr>
          <p:cNvSpPr/>
          <p:nvPr/>
        </p:nvSpPr>
        <p:spPr>
          <a:xfrm>
            <a:off x="7588689" y="3318132"/>
            <a:ext cx="310198" cy="20094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08DE3A3-FF6B-A783-C2B9-C3B0905FF9B2}"/>
              </a:ext>
            </a:extLst>
          </p:cNvPr>
          <p:cNvSpPr/>
          <p:nvPr/>
        </p:nvSpPr>
        <p:spPr>
          <a:xfrm>
            <a:off x="9280110" y="3935363"/>
            <a:ext cx="310198" cy="13786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1967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FF3A-7539-AF09-FE57-F2E661274880}"/>
              </a:ext>
            </a:extLst>
          </p:cNvPr>
          <p:cNvSpPr>
            <a:spLocks noGrp="1"/>
          </p:cNvSpPr>
          <p:nvPr>
            <p:ph type="ctrTitle"/>
          </p:nvPr>
        </p:nvSpPr>
        <p:spPr>
          <a:xfrm>
            <a:off x="1348965" y="1249992"/>
            <a:ext cx="8250725" cy="706437"/>
          </a:xfrm>
        </p:spPr>
        <p:txBody>
          <a:bodyPr>
            <a:normAutofit fontScale="90000"/>
          </a:bodyPr>
          <a:lstStyle/>
          <a:p>
            <a:r>
              <a:rPr lang="en-US" dirty="0"/>
              <a:t>Dr. Marc Smith</a:t>
            </a:r>
          </a:p>
        </p:txBody>
      </p:sp>
      <p:pic>
        <p:nvPicPr>
          <p:cNvPr id="2050" name="Picture 2">
            <a:extLst>
              <a:ext uri="{FF2B5EF4-FFF2-40B4-BE49-F238E27FC236}">
                <a16:creationId xmlns:a16="http://schemas.microsoft.com/office/drawing/2014/main" id="{BB35EF99-1F54-C7D2-8C8D-3B16714D1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466" y="2195731"/>
            <a:ext cx="3044892" cy="4567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73523CF-3662-752B-C4A2-2B5572B36290}"/>
              </a:ext>
            </a:extLst>
          </p:cNvPr>
          <p:cNvPicPr>
            <a:picLocks noChangeAspect="1"/>
          </p:cNvPicPr>
          <p:nvPr/>
        </p:nvPicPr>
        <p:blipFill>
          <a:blip r:embed="rId3"/>
          <a:stretch>
            <a:fillRect/>
          </a:stretch>
        </p:blipFill>
        <p:spPr>
          <a:xfrm>
            <a:off x="1" y="2754"/>
            <a:ext cx="12192000" cy="1012963"/>
          </a:xfrm>
          <a:prstGeom prst="rect">
            <a:avLst/>
          </a:prstGeom>
        </p:spPr>
      </p:pic>
    </p:spTree>
    <p:extLst>
      <p:ext uri="{BB962C8B-B14F-4D97-AF65-F5344CB8AC3E}">
        <p14:creationId xmlns:p14="http://schemas.microsoft.com/office/powerpoint/2010/main" val="211740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8" name="Freeform: Shape 27">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Isosceles Triangle 32">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530206" y="5870186"/>
            <a:ext cx="5131591" cy="344346"/>
          </a:xfrm>
          <a:prstGeom prst="rect">
            <a:avLst/>
          </a:prstGeom>
        </p:spPr>
      </p:pic>
      <p:sp>
        <p:nvSpPr>
          <p:cNvPr id="6" name="Rectangle 5">
            <a:extLst>
              <a:ext uri="{FF2B5EF4-FFF2-40B4-BE49-F238E27FC236}">
                <a16:creationId xmlns:a16="http://schemas.microsoft.com/office/drawing/2014/main" id="{E85F9444-6399-FA83-97EF-B189332A2F07}"/>
              </a:ext>
            </a:extLst>
          </p:cNvPr>
          <p:cNvSpPr/>
          <p:nvPr/>
        </p:nvSpPr>
        <p:spPr>
          <a:xfrm>
            <a:off x="10035313" y="2954601"/>
            <a:ext cx="322509" cy="27700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09D37F-CD87-5BC6-7F5C-23C498614698}"/>
              </a:ext>
            </a:extLst>
          </p:cNvPr>
          <p:cNvPicPr>
            <a:picLocks noGrp="1" noRot="1" noChangeAspect="1" noMove="1" noResize="1" noEditPoints="1" noAdjustHandles="1" noChangeArrowheads="1" noChangeShapeType="1" noCrop="1"/>
          </p:cNvPicPr>
          <p:nvPr/>
        </p:nvPicPr>
        <p:blipFill>
          <a:blip r:embed="rId4"/>
          <a:stretch>
            <a:fillRect/>
          </a:stretch>
        </p:blipFill>
        <p:spPr>
          <a:xfrm>
            <a:off x="1632104" y="643467"/>
            <a:ext cx="8927792" cy="5081199"/>
          </a:xfrm>
          <a:prstGeom prst="rect">
            <a:avLst/>
          </a:prstGeom>
        </p:spPr>
      </p:pic>
      <p:sp>
        <p:nvSpPr>
          <p:cNvPr id="11" name="Rectangle 10">
            <a:extLst>
              <a:ext uri="{FF2B5EF4-FFF2-40B4-BE49-F238E27FC236}">
                <a16:creationId xmlns:a16="http://schemas.microsoft.com/office/drawing/2014/main" id="{CF4677EE-4111-0572-2890-653035929D9C}"/>
              </a:ext>
            </a:extLst>
          </p:cNvPr>
          <p:cNvSpPr/>
          <p:nvPr/>
        </p:nvSpPr>
        <p:spPr>
          <a:xfrm>
            <a:off x="10044909" y="3100121"/>
            <a:ext cx="322509" cy="27700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F78DBA3-1DC3-D8FE-64EC-A78BC0CD87C4}"/>
              </a:ext>
            </a:extLst>
          </p:cNvPr>
          <p:cNvSpPr/>
          <p:nvPr/>
        </p:nvSpPr>
        <p:spPr>
          <a:xfrm>
            <a:off x="8280655" y="2809578"/>
            <a:ext cx="381141" cy="29150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955EEB1-5511-5E3B-91AC-1BC59BAED24E}"/>
              </a:ext>
            </a:extLst>
          </p:cNvPr>
          <p:cNvSpPr/>
          <p:nvPr/>
        </p:nvSpPr>
        <p:spPr>
          <a:xfrm>
            <a:off x="6521506" y="3027361"/>
            <a:ext cx="322509" cy="27700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24BCB30-2FE5-D0CD-56F5-83EB6734F313}"/>
              </a:ext>
            </a:extLst>
          </p:cNvPr>
          <p:cNvSpPr/>
          <p:nvPr/>
        </p:nvSpPr>
        <p:spPr>
          <a:xfrm>
            <a:off x="4795125" y="3063741"/>
            <a:ext cx="322509" cy="27700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4A5AEE3-32DA-2056-4477-39FBC743E916}"/>
              </a:ext>
            </a:extLst>
          </p:cNvPr>
          <p:cNvSpPr/>
          <p:nvPr/>
        </p:nvSpPr>
        <p:spPr>
          <a:xfrm>
            <a:off x="3023045" y="1460136"/>
            <a:ext cx="381141" cy="42645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6101901-8BE7-A8A1-5683-548B2E121170}"/>
              </a:ext>
            </a:extLst>
          </p:cNvPr>
          <p:cNvSpPr/>
          <p:nvPr/>
        </p:nvSpPr>
        <p:spPr>
          <a:xfrm>
            <a:off x="2436359" y="2631233"/>
            <a:ext cx="322509" cy="28598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6A4BE92-D38D-C011-7B05-1D9074CB8611}"/>
              </a:ext>
            </a:extLst>
          </p:cNvPr>
          <p:cNvSpPr/>
          <p:nvPr/>
        </p:nvSpPr>
        <p:spPr>
          <a:xfrm>
            <a:off x="4198059" y="3902496"/>
            <a:ext cx="322509" cy="1588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15A4FA6-E9FA-9DF2-BA4E-90B4E84154E5}"/>
              </a:ext>
            </a:extLst>
          </p:cNvPr>
          <p:cNvSpPr/>
          <p:nvPr/>
        </p:nvSpPr>
        <p:spPr>
          <a:xfrm>
            <a:off x="5954963" y="3672133"/>
            <a:ext cx="322509" cy="18189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24F6016-3DA1-31A0-64EE-7BB684E12E1A}"/>
              </a:ext>
            </a:extLst>
          </p:cNvPr>
          <p:cNvSpPr/>
          <p:nvPr/>
        </p:nvSpPr>
        <p:spPr>
          <a:xfrm>
            <a:off x="7721462" y="2809578"/>
            <a:ext cx="322509" cy="26815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6161C01-E6F1-5F77-3F7C-4668E1C93A9C}"/>
              </a:ext>
            </a:extLst>
          </p:cNvPr>
          <p:cNvSpPr/>
          <p:nvPr/>
        </p:nvSpPr>
        <p:spPr>
          <a:xfrm>
            <a:off x="4830495" y="4924714"/>
            <a:ext cx="322509" cy="7720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4D7B738-3A6F-F3DA-3C27-9561A767DBFF}"/>
              </a:ext>
            </a:extLst>
          </p:cNvPr>
          <p:cNvSpPr/>
          <p:nvPr/>
        </p:nvSpPr>
        <p:spPr>
          <a:xfrm>
            <a:off x="9434910" y="1754155"/>
            <a:ext cx="365760" cy="37369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5929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CBCB02B1-1B82-403C-B7D2-E2CED1882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CCDE13A7-6382-4A67-BEBE-4FF1F37C7F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51" name="Freeform: Shape 43">
              <a:extLst>
                <a:ext uri="{FF2B5EF4-FFF2-40B4-BE49-F238E27FC236}">
                  <a16:creationId xmlns:a16="http://schemas.microsoft.com/office/drawing/2014/main" id="{E9978FC9-2E40-4257-8D97-FAB20CA4B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40ABB98-77BA-4C40-8121-34D196E58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41AA752E-66C1-4835-8A3C-556475159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EE9555AB-2295-4939-AEC9-B2CBFCB4C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97499201-5A2C-48B3-9B02-5519B8829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3FC2AE7-C60C-4C48-BCAE-410BB6C3D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0EA1593-6BC9-441E-8F3C-46DD50F81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E87BF222-2BED-1ED2-09A9-C3347F0AE279}"/>
              </a:ext>
            </a:extLst>
          </p:cNvPr>
          <p:cNvSpPr txBox="1"/>
          <p:nvPr/>
        </p:nvSpPr>
        <p:spPr>
          <a:xfrm>
            <a:off x="3371787" y="1741337"/>
            <a:ext cx="5448730" cy="2387918"/>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srgbClr val="44546A"/>
                </a:solidFill>
                <a:effectLst/>
                <a:uLnTx/>
                <a:uFillTx/>
                <a:latin typeface="Calibri Light" panose="020F0302020204030204"/>
                <a:ea typeface="+mn-ea"/>
                <a:cs typeface="+mn-cs"/>
              </a:rPr>
              <a:t>SUBSTANCE USE TRENDS OVER TIME</a:t>
            </a:r>
          </a:p>
        </p:txBody>
      </p:sp>
      <p:grpSp>
        <p:nvGrpSpPr>
          <p:cNvPr id="52" name="Group 51">
            <a:extLst>
              <a:ext uri="{FF2B5EF4-FFF2-40B4-BE49-F238E27FC236}">
                <a16:creationId xmlns:a16="http://schemas.microsoft.com/office/drawing/2014/main" id="{17147D5D-F01F-4164-BD81-D10DC6F23E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42" y="2854"/>
            <a:ext cx="2783421" cy="2406445"/>
            <a:chOff x="-305" y="-4155"/>
            <a:chExt cx="2514948" cy="2174333"/>
          </a:xfrm>
        </p:grpSpPr>
        <p:sp>
          <p:nvSpPr>
            <p:cNvPr id="53" name="Freeform: Shape 52">
              <a:extLst>
                <a:ext uri="{FF2B5EF4-FFF2-40B4-BE49-F238E27FC236}">
                  <a16:creationId xmlns:a16="http://schemas.microsoft.com/office/drawing/2014/main" id="{F24C7412-3E2D-4708-8DC3-425A457A1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71483A6A-CB0B-4469-B09D-C9451F9B07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A935E9D-EB55-46F3-BCCB-9CB918E87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EDC5655-C7D7-4936-91EA-E188A96DC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6D0E248E-80AB-4B35-BA8D-F940FCB443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417253" y="4456669"/>
            <a:ext cx="2783421" cy="2406445"/>
            <a:chOff x="-305" y="-4155"/>
            <a:chExt cx="2514948" cy="2174333"/>
          </a:xfrm>
        </p:grpSpPr>
        <p:sp>
          <p:nvSpPr>
            <p:cNvPr id="59" name="Freeform: Shape 58">
              <a:extLst>
                <a:ext uri="{FF2B5EF4-FFF2-40B4-BE49-F238E27FC236}">
                  <a16:creationId xmlns:a16="http://schemas.microsoft.com/office/drawing/2014/main" id="{F9E91B0A-66E8-4298-BAC6-004DBE491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0A629C66-36BD-487E-B1CD-ED026D778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6BC2D2C-3D7D-4224-81BC-22C094C9FB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53BDF903-22C5-4312-8776-C2ABC3EDC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76781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2FA4B2-F6C6-2725-27B2-578B10C4A183}"/>
              </a:ext>
            </a:extLst>
          </p:cNvPr>
          <p:cNvPicPr>
            <a:picLocks noGrp="1" noRot="1" noChangeAspect="1" noMove="1" noResize="1" noEditPoints="1" noAdjustHandles="1" noChangeArrowheads="1" noChangeShapeType="1" noCrop="1"/>
          </p:cNvPicPr>
          <p:nvPr/>
        </p:nvPicPr>
        <p:blipFill>
          <a:blip r:embed="rId3"/>
          <a:stretch>
            <a:fillRect/>
          </a:stretch>
        </p:blipFill>
        <p:spPr>
          <a:xfrm>
            <a:off x="2820815" y="162003"/>
            <a:ext cx="6550370" cy="6533993"/>
          </a:xfrm>
          <a:prstGeom prst="rect">
            <a:avLst/>
          </a:prstGeom>
          <a:ln>
            <a:noFill/>
          </a:ln>
        </p:spPr>
      </p:pic>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5738A7E-00A6-F666-DB76-C6DB870832AE}"/>
              </a:ext>
            </a:extLst>
          </p:cNvPr>
          <p:cNvPicPr>
            <a:picLocks noGrp="1" noRot="1" noChangeAspect="1" noMove="1" noResize="1" noEditPoints="1" noAdjustHandles="1" noChangeArrowheads="1" noChangeShapeType="1" noCrop="1"/>
          </p:cNvPicPr>
          <p:nvPr/>
        </p:nvPicPr>
        <p:blipFill>
          <a:blip r:embed="rId3"/>
          <a:stretch>
            <a:fillRect/>
          </a:stretch>
        </p:blipFill>
        <p:spPr>
          <a:xfrm>
            <a:off x="2590517" y="-71092"/>
            <a:ext cx="7010965" cy="5854398"/>
          </a:xfrm>
          <a:prstGeom prst="rect">
            <a:avLst/>
          </a:prstGeom>
        </p:spPr>
      </p:pic>
      <p:sp>
        <p:nvSpPr>
          <p:cNvPr id="6" name="Rectangle 5">
            <a:extLst>
              <a:ext uri="{FF2B5EF4-FFF2-40B4-BE49-F238E27FC236}">
                <a16:creationId xmlns:a16="http://schemas.microsoft.com/office/drawing/2014/main" id="{37E665A1-3496-573A-34C9-8DCA37001F05}"/>
              </a:ext>
            </a:extLst>
          </p:cNvPr>
          <p:cNvSpPr/>
          <p:nvPr/>
        </p:nvSpPr>
        <p:spPr>
          <a:xfrm>
            <a:off x="7125076" y="4191755"/>
            <a:ext cx="1050203"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412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89E1882-BE9C-02DE-BB08-E58712E32D83}"/>
              </a:ext>
            </a:extLst>
          </p:cNvPr>
          <p:cNvPicPr>
            <a:picLocks noGrp="1" noRot="1" noChangeAspect="1" noMove="1" noResize="1" noEditPoints="1" noAdjustHandles="1" noChangeArrowheads="1" noChangeShapeType="1" noCrop="1"/>
          </p:cNvPicPr>
          <p:nvPr/>
        </p:nvPicPr>
        <p:blipFill>
          <a:blip r:embed="rId3"/>
          <a:stretch>
            <a:fillRect/>
          </a:stretch>
        </p:blipFill>
        <p:spPr>
          <a:xfrm>
            <a:off x="2713121" y="111641"/>
            <a:ext cx="6765757" cy="6003860"/>
          </a:xfrm>
          <a:prstGeom prst="rect">
            <a:avLst/>
          </a:prstGeom>
        </p:spPr>
      </p:pic>
      <p:sp>
        <p:nvSpPr>
          <p:cNvPr id="6" name="Rectangle 5">
            <a:extLst>
              <a:ext uri="{FF2B5EF4-FFF2-40B4-BE49-F238E27FC236}">
                <a16:creationId xmlns:a16="http://schemas.microsoft.com/office/drawing/2014/main" id="{E3B82212-0BCD-C638-68F5-145B5A0A3F09}"/>
              </a:ext>
            </a:extLst>
          </p:cNvPr>
          <p:cNvSpPr/>
          <p:nvPr/>
        </p:nvSpPr>
        <p:spPr>
          <a:xfrm>
            <a:off x="6835365" y="742499"/>
            <a:ext cx="1240326" cy="4562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530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7784B9C-5FE4-0963-10EA-59D36358EDAF}"/>
              </a:ext>
            </a:extLst>
          </p:cNvPr>
          <p:cNvPicPr>
            <a:picLocks noChangeAspect="1"/>
          </p:cNvPicPr>
          <p:nvPr/>
        </p:nvPicPr>
        <p:blipFill>
          <a:blip r:embed="rId3"/>
          <a:stretch>
            <a:fillRect/>
          </a:stretch>
        </p:blipFill>
        <p:spPr>
          <a:xfrm>
            <a:off x="2786388" y="45305"/>
            <a:ext cx="6619224" cy="6122782"/>
          </a:xfrm>
          <a:prstGeom prst="rect">
            <a:avLst/>
          </a:prstGeom>
          <a:ln>
            <a:noFill/>
          </a:ln>
        </p:spPr>
      </p:pic>
      <p:sp>
        <p:nvSpPr>
          <p:cNvPr id="4" name="Rectangle 3">
            <a:extLst>
              <a:ext uri="{FF2B5EF4-FFF2-40B4-BE49-F238E27FC236}">
                <a16:creationId xmlns:a16="http://schemas.microsoft.com/office/drawing/2014/main" id="{04E2A21D-B84D-A87B-079F-4A8B70C49D8A}"/>
              </a:ext>
            </a:extLst>
          </p:cNvPr>
          <p:cNvSpPr/>
          <p:nvPr/>
        </p:nvSpPr>
        <p:spPr>
          <a:xfrm>
            <a:off x="6826311" y="825280"/>
            <a:ext cx="1240326" cy="4562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1073F84-8BD2-7325-763E-286F16949279}"/>
              </a:ext>
            </a:extLst>
          </p:cNvPr>
          <p:cNvSpPr/>
          <p:nvPr/>
        </p:nvSpPr>
        <p:spPr>
          <a:xfrm>
            <a:off x="9300613" y="1068424"/>
            <a:ext cx="1240326" cy="4562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883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A8BF9F8-DC5E-BF54-D68B-DED7EF1F6C1E}"/>
              </a:ext>
            </a:extLst>
          </p:cNvPr>
          <p:cNvPicPr>
            <a:picLocks noChangeAspect="1"/>
          </p:cNvPicPr>
          <p:nvPr/>
        </p:nvPicPr>
        <p:blipFill>
          <a:blip r:embed="rId3"/>
          <a:stretch>
            <a:fillRect/>
          </a:stretch>
        </p:blipFill>
        <p:spPr>
          <a:xfrm>
            <a:off x="2685519" y="129840"/>
            <a:ext cx="6820962" cy="641170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7429D12-3383-5CCE-2740-EB03B5F1955D}"/>
              </a:ext>
            </a:extLst>
          </p:cNvPr>
          <p:cNvSpPr/>
          <p:nvPr/>
        </p:nvSpPr>
        <p:spPr>
          <a:xfrm>
            <a:off x="6936622" y="1147584"/>
            <a:ext cx="1101356" cy="4562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37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4" name="Freeform: Shape 13">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A4B81609-DAA2-CA9E-B622-F35FAD0D07FF}"/>
              </a:ext>
            </a:extLst>
          </p:cNvPr>
          <p:cNvSpPr txBox="1"/>
          <p:nvPr/>
        </p:nvSpPr>
        <p:spPr>
          <a:xfrm>
            <a:off x="3502731" y="1542402"/>
            <a:ext cx="5186842" cy="2387918"/>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srgbClr val="44546A"/>
                </a:solidFill>
                <a:effectLst/>
                <a:uLnTx/>
                <a:uFillTx/>
                <a:latin typeface="Calibri Light" panose="020F0302020204030204"/>
                <a:ea typeface="+mn-ea"/>
                <a:cs typeface="+mn-cs"/>
              </a:rPr>
              <a:t>Perception of Risk</a:t>
            </a:r>
          </a:p>
        </p:txBody>
      </p:sp>
      <p:grpSp>
        <p:nvGrpSpPr>
          <p:cNvPr id="22" name="Group 21">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3" name="Freeform: Shape 22">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29" name="Freeform: Shape 28">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85501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28AD46F-8292-E06E-D39B-37136A3C3771}"/>
              </a:ext>
            </a:extLst>
          </p:cNvPr>
          <p:cNvPicPr>
            <a:picLocks noChangeAspect="1"/>
          </p:cNvPicPr>
          <p:nvPr/>
        </p:nvPicPr>
        <p:blipFill>
          <a:blip r:embed="rId3"/>
          <a:stretch>
            <a:fillRect/>
          </a:stretch>
        </p:blipFill>
        <p:spPr>
          <a:xfrm>
            <a:off x="2721143" y="231323"/>
            <a:ext cx="6635500" cy="6287136"/>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A88772F-5FA7-52F6-5C38-9BFC2D991952}"/>
              </a:ext>
            </a:extLst>
          </p:cNvPr>
          <p:cNvSpPr/>
          <p:nvPr/>
        </p:nvSpPr>
        <p:spPr>
          <a:xfrm>
            <a:off x="6788537" y="1147584"/>
            <a:ext cx="1187807" cy="4562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54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D33ED19-977D-BB87-A3D2-3845CC9258F5}"/>
              </a:ext>
            </a:extLst>
          </p:cNvPr>
          <p:cNvPicPr>
            <a:picLocks noGrp="1" noRot="1" noChangeAspect="1" noMove="1" noResize="1" noEditPoints="1" noAdjustHandles="1" noChangeArrowheads="1" noChangeShapeType="1" noCrop="1"/>
          </p:cNvPicPr>
          <p:nvPr/>
        </p:nvPicPr>
        <p:blipFill>
          <a:blip r:embed="rId3"/>
          <a:stretch>
            <a:fillRect/>
          </a:stretch>
        </p:blipFill>
        <p:spPr>
          <a:xfrm>
            <a:off x="1394641" y="118172"/>
            <a:ext cx="9402717" cy="6088258"/>
          </a:xfrm>
          <a:prstGeom prst="rect">
            <a:avLst/>
          </a:prstGeom>
          <a:ln>
            <a:noFill/>
          </a:ln>
        </p:spPr>
      </p:pic>
      <p:sp>
        <p:nvSpPr>
          <p:cNvPr id="4" name="Rectangle 3">
            <a:extLst>
              <a:ext uri="{FF2B5EF4-FFF2-40B4-BE49-F238E27FC236}">
                <a16:creationId xmlns:a16="http://schemas.microsoft.com/office/drawing/2014/main" id="{E54FD323-FD3F-2891-206E-15448886FDF3}"/>
              </a:ext>
            </a:extLst>
          </p:cNvPr>
          <p:cNvSpPr/>
          <p:nvPr/>
        </p:nvSpPr>
        <p:spPr>
          <a:xfrm>
            <a:off x="2481488" y="3503022"/>
            <a:ext cx="457200" cy="19907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7EB63F6-6758-388B-8630-1BFF4DE34239}"/>
              </a:ext>
            </a:extLst>
          </p:cNvPr>
          <p:cNvSpPr/>
          <p:nvPr/>
        </p:nvSpPr>
        <p:spPr>
          <a:xfrm>
            <a:off x="3310485" y="3523478"/>
            <a:ext cx="411480" cy="19907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3ABED4F-5B41-4F95-177C-6A772828A90A}"/>
              </a:ext>
            </a:extLst>
          </p:cNvPr>
          <p:cNvSpPr/>
          <p:nvPr/>
        </p:nvSpPr>
        <p:spPr>
          <a:xfrm>
            <a:off x="4854532" y="2864499"/>
            <a:ext cx="411480" cy="25863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39AEAC8-E396-44B0-1A9E-10BB17D2BA7E}"/>
              </a:ext>
            </a:extLst>
          </p:cNvPr>
          <p:cNvSpPr/>
          <p:nvPr/>
        </p:nvSpPr>
        <p:spPr>
          <a:xfrm>
            <a:off x="5656409" y="1754155"/>
            <a:ext cx="411480" cy="3696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8350278-080A-5048-6658-1027E1B739D9}"/>
              </a:ext>
            </a:extLst>
          </p:cNvPr>
          <p:cNvSpPr/>
          <p:nvPr/>
        </p:nvSpPr>
        <p:spPr>
          <a:xfrm>
            <a:off x="7256790" y="2771192"/>
            <a:ext cx="411480" cy="2679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71A04F1-C433-665C-A453-5554E915E586}"/>
              </a:ext>
            </a:extLst>
          </p:cNvPr>
          <p:cNvSpPr/>
          <p:nvPr/>
        </p:nvSpPr>
        <p:spPr>
          <a:xfrm>
            <a:off x="8021143" y="3044700"/>
            <a:ext cx="411480" cy="24061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0B65FC4-0224-739B-629C-6043AEABB4BE}"/>
              </a:ext>
            </a:extLst>
          </p:cNvPr>
          <p:cNvSpPr/>
          <p:nvPr/>
        </p:nvSpPr>
        <p:spPr>
          <a:xfrm>
            <a:off x="9621524" y="1334279"/>
            <a:ext cx="411480" cy="41323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C8A5256-E45D-7705-2F6C-D97F4E7C36A1}"/>
              </a:ext>
            </a:extLst>
          </p:cNvPr>
          <p:cNvSpPr/>
          <p:nvPr/>
        </p:nvSpPr>
        <p:spPr>
          <a:xfrm>
            <a:off x="10375337" y="2155372"/>
            <a:ext cx="411480" cy="33278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295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35173C0-D8F4-B847-BF94-B276DF8FE73D}"/>
              </a:ext>
            </a:extLst>
          </p:cNvPr>
          <p:cNvPicPr>
            <a:picLocks noChangeAspect="1"/>
          </p:cNvPicPr>
          <p:nvPr/>
        </p:nvPicPr>
        <p:blipFill>
          <a:blip r:embed="rId3"/>
          <a:stretch>
            <a:fillRect/>
          </a:stretch>
        </p:blipFill>
        <p:spPr>
          <a:xfrm>
            <a:off x="1008269" y="643467"/>
            <a:ext cx="10175462" cy="5571065"/>
          </a:xfrm>
          <a:prstGeom prst="rect">
            <a:avLst/>
          </a:prstGeom>
          <a:ln>
            <a:noFill/>
          </a:ln>
        </p:spPr>
      </p:pic>
      <p:pic>
        <p:nvPicPr>
          <p:cNvPr id="9" name="Picture 8">
            <a:extLst>
              <a:ext uri="{FF2B5EF4-FFF2-40B4-BE49-F238E27FC236}">
                <a16:creationId xmlns:a16="http://schemas.microsoft.com/office/drawing/2014/main" id="{335770C1-7BC0-B61E-2AC3-879478182949}"/>
              </a:ext>
            </a:extLst>
          </p:cNvPr>
          <p:cNvPicPr>
            <a:picLocks noChangeAspect="1"/>
          </p:cNvPicPr>
          <p:nvPr/>
        </p:nvPicPr>
        <p:blipFill>
          <a:blip r:embed="rId4"/>
          <a:stretch>
            <a:fillRect/>
          </a:stretch>
        </p:blipFill>
        <p:spPr>
          <a:xfrm>
            <a:off x="6902126" y="1543051"/>
            <a:ext cx="1200150" cy="3733800"/>
          </a:xfrm>
          <a:prstGeom prst="rect">
            <a:avLst/>
          </a:prstGeom>
        </p:spPr>
      </p:pic>
      <p:pic>
        <p:nvPicPr>
          <p:cNvPr id="15" name="Picture 14">
            <a:extLst>
              <a:ext uri="{FF2B5EF4-FFF2-40B4-BE49-F238E27FC236}">
                <a16:creationId xmlns:a16="http://schemas.microsoft.com/office/drawing/2014/main" id="{8348D5A3-A7F9-821B-31AA-BFD3B5C95488}"/>
              </a:ext>
            </a:extLst>
          </p:cNvPr>
          <p:cNvPicPr>
            <a:picLocks noChangeAspect="1"/>
          </p:cNvPicPr>
          <p:nvPr/>
        </p:nvPicPr>
        <p:blipFill>
          <a:blip r:embed="rId4"/>
          <a:stretch>
            <a:fillRect/>
          </a:stretch>
        </p:blipFill>
        <p:spPr>
          <a:xfrm>
            <a:off x="9419626" y="1540932"/>
            <a:ext cx="1200150" cy="3733800"/>
          </a:xfrm>
          <a:prstGeom prst="rect">
            <a:avLst/>
          </a:prstGeom>
        </p:spPr>
      </p:pic>
      <p:sp>
        <p:nvSpPr>
          <p:cNvPr id="17" name="Rectangle 16">
            <a:extLst>
              <a:ext uri="{FF2B5EF4-FFF2-40B4-BE49-F238E27FC236}">
                <a16:creationId xmlns:a16="http://schemas.microsoft.com/office/drawing/2014/main" id="{84E399E2-B321-02CC-D775-076EC026E6FC}"/>
              </a:ext>
            </a:extLst>
          </p:cNvPr>
          <p:cNvSpPr/>
          <p:nvPr/>
        </p:nvSpPr>
        <p:spPr>
          <a:xfrm>
            <a:off x="9504267" y="1182221"/>
            <a:ext cx="457200" cy="686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989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567605"/>
            <a:ext cx="9144000" cy="698028"/>
          </a:xfrm>
        </p:spPr>
        <p:txBody>
          <a:bodyPr>
            <a:noAutofit/>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SHAC Recognitions</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579076" y="6218062"/>
            <a:ext cx="9144000" cy="328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spc="300" dirty="0">
                <a:solidFill>
                  <a:schemeClr val="bg1"/>
                </a:solidFill>
                <a:latin typeface="Arial" panose="020B0604020202020204" pitchFamily="34" charset="0"/>
                <a:cs typeface="Arial" panose="020B0604020202020204" pitchFamily="34" charset="0"/>
              </a:rPr>
              <a:t>Allison </a:t>
            </a:r>
            <a:r>
              <a:rPr lang="en-US" sz="1400" spc="300" dirty="0" err="1">
                <a:solidFill>
                  <a:schemeClr val="bg1"/>
                </a:solidFill>
                <a:latin typeface="Arial" panose="020B0604020202020204" pitchFamily="34" charset="0"/>
                <a:cs typeface="Arial" panose="020B0604020202020204" pitchFamily="34" charset="0"/>
              </a:rPr>
              <a:t>Thummel</a:t>
            </a:r>
            <a:endParaRPr lang="en-US" sz="1400" spc="300" dirty="0">
              <a:solidFill>
                <a:schemeClr val="bg1"/>
              </a:solidFill>
              <a:latin typeface="Arial" panose="020B0604020202020204" pitchFamily="34" charset="0"/>
              <a:cs typeface="Arial" panose="020B0604020202020204" pitchFamily="34" charset="0"/>
            </a:endParaRPr>
          </a:p>
          <a:p>
            <a:r>
              <a:rPr lang="en-US" sz="1400" spc="300" dirty="0">
                <a:solidFill>
                  <a:schemeClr val="bg1"/>
                </a:solidFill>
                <a:latin typeface="Arial" panose="020B0604020202020204" pitchFamily="34" charset="0"/>
                <a:cs typeface="Arial" panose="020B0604020202020204" pitchFamily="34" charset="0"/>
              </a:rPr>
              <a:t>FBISD SHAC Chair</a:t>
            </a:r>
          </a:p>
        </p:txBody>
      </p:sp>
    </p:spTree>
    <p:extLst>
      <p:ext uri="{BB962C8B-B14F-4D97-AF65-F5344CB8AC3E}">
        <p14:creationId xmlns:p14="http://schemas.microsoft.com/office/powerpoint/2010/main" val="1227592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2" name="Freeform: Shape 11">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F4C6BEB3-FCC0-3002-F4DF-798A7C8B054C}"/>
              </a:ext>
            </a:extLst>
          </p:cNvPr>
          <p:cNvSpPr txBox="1"/>
          <p:nvPr/>
        </p:nvSpPr>
        <p:spPr>
          <a:xfrm>
            <a:off x="3033906" y="1801067"/>
            <a:ext cx="6105194" cy="203105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srgbClr val="44546A"/>
                </a:solidFill>
                <a:effectLst/>
                <a:uLnTx/>
                <a:uFillTx/>
                <a:latin typeface="Calibri Light" panose="020F0302020204030204"/>
                <a:ea typeface="+mn-ea"/>
                <a:cs typeface="+mn-cs"/>
              </a:rPr>
              <a:t>Differences by Gender</a:t>
            </a:r>
          </a:p>
        </p:txBody>
      </p:sp>
    </p:spTree>
    <p:extLst>
      <p:ext uri="{BB962C8B-B14F-4D97-AF65-F5344CB8AC3E}">
        <p14:creationId xmlns:p14="http://schemas.microsoft.com/office/powerpoint/2010/main" val="2651210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640108C-FEC7-C2BE-C625-8516E530FB58}"/>
              </a:ext>
            </a:extLst>
          </p:cNvPr>
          <p:cNvSpPr/>
          <p:nvPr/>
        </p:nvSpPr>
        <p:spPr>
          <a:xfrm>
            <a:off x="5906278" y="2780522"/>
            <a:ext cx="1838130" cy="3348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D0B41EA-FC85-D01A-4268-1ACBFA823058}"/>
              </a:ext>
            </a:extLst>
          </p:cNvPr>
          <p:cNvPicPr>
            <a:picLocks noChangeAspect="1"/>
          </p:cNvPicPr>
          <p:nvPr/>
        </p:nvPicPr>
        <p:blipFill>
          <a:blip r:embed="rId3"/>
          <a:stretch>
            <a:fillRect/>
          </a:stretch>
        </p:blipFill>
        <p:spPr>
          <a:xfrm>
            <a:off x="4097937" y="173572"/>
            <a:ext cx="3371850" cy="819150"/>
          </a:xfrm>
          <a:prstGeom prst="rect">
            <a:avLst/>
          </a:prstGeom>
        </p:spPr>
      </p:pic>
      <p:pic>
        <p:nvPicPr>
          <p:cNvPr id="9" name="Picture 8">
            <a:extLst>
              <a:ext uri="{FF2B5EF4-FFF2-40B4-BE49-F238E27FC236}">
                <a16:creationId xmlns:a16="http://schemas.microsoft.com/office/drawing/2014/main" id="{933DBB3C-0F6A-F650-6BB0-6B4B887D5397}"/>
              </a:ext>
            </a:extLst>
          </p:cNvPr>
          <p:cNvPicPr>
            <a:picLocks noChangeAspect="1"/>
          </p:cNvPicPr>
          <p:nvPr/>
        </p:nvPicPr>
        <p:blipFill>
          <a:blip r:embed="rId4"/>
          <a:stretch>
            <a:fillRect/>
          </a:stretch>
        </p:blipFill>
        <p:spPr>
          <a:xfrm>
            <a:off x="2752007" y="1325320"/>
            <a:ext cx="3829050" cy="4371975"/>
          </a:xfrm>
          <a:prstGeom prst="rect">
            <a:avLst/>
          </a:prstGeom>
        </p:spPr>
      </p:pic>
      <p:pic>
        <p:nvPicPr>
          <p:cNvPr id="15" name="Picture 14">
            <a:extLst>
              <a:ext uri="{FF2B5EF4-FFF2-40B4-BE49-F238E27FC236}">
                <a16:creationId xmlns:a16="http://schemas.microsoft.com/office/drawing/2014/main" id="{BF99D759-056C-0FCB-3B79-7ADF92AB685A}"/>
              </a:ext>
            </a:extLst>
          </p:cNvPr>
          <p:cNvPicPr>
            <a:picLocks noChangeAspect="1"/>
          </p:cNvPicPr>
          <p:nvPr/>
        </p:nvPicPr>
        <p:blipFill>
          <a:blip r:embed="rId5"/>
          <a:stretch>
            <a:fillRect/>
          </a:stretch>
        </p:blipFill>
        <p:spPr>
          <a:xfrm>
            <a:off x="6825343" y="1301508"/>
            <a:ext cx="1943100" cy="4419600"/>
          </a:xfrm>
          <a:prstGeom prst="rect">
            <a:avLst/>
          </a:prstGeom>
        </p:spPr>
      </p:pic>
      <p:pic>
        <p:nvPicPr>
          <p:cNvPr id="18" name="Picture 17">
            <a:extLst>
              <a:ext uri="{FF2B5EF4-FFF2-40B4-BE49-F238E27FC236}">
                <a16:creationId xmlns:a16="http://schemas.microsoft.com/office/drawing/2014/main" id="{448ABB5A-A599-5800-787F-37AEF4AA0B28}"/>
              </a:ext>
            </a:extLst>
          </p:cNvPr>
          <p:cNvPicPr>
            <a:picLocks noChangeAspect="1"/>
          </p:cNvPicPr>
          <p:nvPr/>
        </p:nvPicPr>
        <p:blipFill>
          <a:blip r:embed="rId6"/>
          <a:stretch>
            <a:fillRect/>
          </a:stretch>
        </p:blipFill>
        <p:spPr>
          <a:xfrm>
            <a:off x="4738546" y="5739380"/>
            <a:ext cx="2085975" cy="581025"/>
          </a:xfrm>
          <a:prstGeom prst="rect">
            <a:avLst/>
          </a:prstGeom>
        </p:spPr>
      </p:pic>
    </p:spTree>
    <p:extLst>
      <p:ext uri="{BB962C8B-B14F-4D97-AF65-F5344CB8AC3E}">
        <p14:creationId xmlns:p14="http://schemas.microsoft.com/office/powerpoint/2010/main" val="1557101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07B9E0E-12F2-11E7-9348-93D2A36B8471}"/>
              </a:ext>
            </a:extLst>
          </p:cNvPr>
          <p:cNvPicPr>
            <a:picLocks noChangeAspect="1"/>
          </p:cNvPicPr>
          <p:nvPr/>
        </p:nvPicPr>
        <p:blipFill>
          <a:blip r:embed="rId2"/>
          <a:stretch>
            <a:fillRect/>
          </a:stretch>
        </p:blipFill>
        <p:spPr>
          <a:xfrm>
            <a:off x="3796508" y="240651"/>
            <a:ext cx="3329297" cy="734256"/>
          </a:xfrm>
          <a:prstGeom prst="rect">
            <a:avLst/>
          </a:prstGeom>
        </p:spPr>
      </p:pic>
      <p:pic>
        <p:nvPicPr>
          <p:cNvPr id="5" name="Picture 4">
            <a:extLst>
              <a:ext uri="{FF2B5EF4-FFF2-40B4-BE49-F238E27FC236}">
                <a16:creationId xmlns:a16="http://schemas.microsoft.com/office/drawing/2014/main" id="{4B1B8DA1-1DB7-6969-A3FA-E3119E4FA196}"/>
              </a:ext>
            </a:extLst>
          </p:cNvPr>
          <p:cNvPicPr>
            <a:picLocks noChangeAspect="1"/>
          </p:cNvPicPr>
          <p:nvPr/>
        </p:nvPicPr>
        <p:blipFill>
          <a:blip r:embed="rId3"/>
          <a:stretch>
            <a:fillRect/>
          </a:stretch>
        </p:blipFill>
        <p:spPr>
          <a:xfrm>
            <a:off x="2837189" y="2559287"/>
            <a:ext cx="3711512" cy="3530463"/>
          </a:xfrm>
          <a:prstGeom prst="rect">
            <a:avLst/>
          </a:prstGeom>
        </p:spPr>
      </p:pic>
      <p:pic>
        <p:nvPicPr>
          <p:cNvPr id="7" name="Picture 6">
            <a:extLst>
              <a:ext uri="{FF2B5EF4-FFF2-40B4-BE49-F238E27FC236}">
                <a16:creationId xmlns:a16="http://schemas.microsoft.com/office/drawing/2014/main" id="{94BE8A04-F99E-18B1-D634-BFA20FA4CDD5}"/>
              </a:ext>
            </a:extLst>
          </p:cNvPr>
          <p:cNvPicPr>
            <a:picLocks noChangeAspect="1"/>
          </p:cNvPicPr>
          <p:nvPr/>
        </p:nvPicPr>
        <p:blipFill>
          <a:blip r:embed="rId4"/>
          <a:stretch>
            <a:fillRect/>
          </a:stretch>
        </p:blipFill>
        <p:spPr>
          <a:xfrm>
            <a:off x="6843526" y="765275"/>
            <a:ext cx="1743075" cy="5324475"/>
          </a:xfrm>
          <a:prstGeom prst="rect">
            <a:avLst/>
          </a:prstGeom>
        </p:spPr>
      </p:pic>
      <p:pic>
        <p:nvPicPr>
          <p:cNvPr id="9" name="Picture 8">
            <a:extLst>
              <a:ext uri="{FF2B5EF4-FFF2-40B4-BE49-F238E27FC236}">
                <a16:creationId xmlns:a16="http://schemas.microsoft.com/office/drawing/2014/main" id="{8E2E3F94-89F7-041D-2EBA-784E353BDD69}"/>
              </a:ext>
            </a:extLst>
          </p:cNvPr>
          <p:cNvPicPr>
            <a:picLocks noChangeAspect="1"/>
          </p:cNvPicPr>
          <p:nvPr/>
        </p:nvPicPr>
        <p:blipFill>
          <a:blip r:embed="rId5"/>
          <a:stretch>
            <a:fillRect/>
          </a:stretch>
        </p:blipFill>
        <p:spPr>
          <a:xfrm>
            <a:off x="5133974" y="6179199"/>
            <a:ext cx="1924050" cy="438150"/>
          </a:xfrm>
          <a:prstGeom prst="rect">
            <a:avLst/>
          </a:prstGeom>
        </p:spPr>
      </p:pic>
    </p:spTree>
    <p:extLst>
      <p:ext uri="{BB962C8B-B14F-4D97-AF65-F5344CB8AC3E}">
        <p14:creationId xmlns:p14="http://schemas.microsoft.com/office/powerpoint/2010/main" val="1306031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D3A63D5-32AC-012E-4C7A-434A64FDCB65}"/>
              </a:ext>
            </a:extLst>
          </p:cNvPr>
          <p:cNvPicPr>
            <a:picLocks noChangeAspect="1"/>
          </p:cNvPicPr>
          <p:nvPr/>
        </p:nvPicPr>
        <p:blipFill>
          <a:blip r:embed="rId2"/>
          <a:stretch>
            <a:fillRect/>
          </a:stretch>
        </p:blipFill>
        <p:spPr>
          <a:xfrm>
            <a:off x="4417863" y="629841"/>
            <a:ext cx="3356273" cy="715602"/>
          </a:xfrm>
          <a:prstGeom prst="rect">
            <a:avLst/>
          </a:prstGeom>
        </p:spPr>
      </p:pic>
      <p:pic>
        <p:nvPicPr>
          <p:cNvPr id="5" name="Picture 4">
            <a:extLst>
              <a:ext uri="{FF2B5EF4-FFF2-40B4-BE49-F238E27FC236}">
                <a16:creationId xmlns:a16="http://schemas.microsoft.com/office/drawing/2014/main" id="{1DB73A21-7B9D-451F-0804-B6F886A67EA4}"/>
              </a:ext>
            </a:extLst>
          </p:cNvPr>
          <p:cNvPicPr>
            <a:picLocks noChangeAspect="1"/>
          </p:cNvPicPr>
          <p:nvPr/>
        </p:nvPicPr>
        <p:blipFill>
          <a:blip r:embed="rId3"/>
          <a:stretch>
            <a:fillRect/>
          </a:stretch>
        </p:blipFill>
        <p:spPr>
          <a:xfrm>
            <a:off x="2663618" y="1674376"/>
            <a:ext cx="3991244" cy="4092033"/>
          </a:xfrm>
          <a:prstGeom prst="rect">
            <a:avLst/>
          </a:prstGeom>
        </p:spPr>
      </p:pic>
      <p:pic>
        <p:nvPicPr>
          <p:cNvPr id="7" name="Picture 6">
            <a:extLst>
              <a:ext uri="{FF2B5EF4-FFF2-40B4-BE49-F238E27FC236}">
                <a16:creationId xmlns:a16="http://schemas.microsoft.com/office/drawing/2014/main" id="{7456A4D6-3D57-B269-6AE6-E9396982CF87}"/>
              </a:ext>
            </a:extLst>
          </p:cNvPr>
          <p:cNvPicPr>
            <a:picLocks noChangeAspect="1"/>
          </p:cNvPicPr>
          <p:nvPr/>
        </p:nvPicPr>
        <p:blipFill>
          <a:blip r:embed="rId4"/>
          <a:stretch>
            <a:fillRect/>
          </a:stretch>
        </p:blipFill>
        <p:spPr>
          <a:xfrm>
            <a:off x="7150509" y="1785244"/>
            <a:ext cx="1904912" cy="3981165"/>
          </a:xfrm>
          <a:prstGeom prst="rect">
            <a:avLst/>
          </a:prstGeom>
        </p:spPr>
      </p:pic>
      <p:pic>
        <p:nvPicPr>
          <p:cNvPr id="9" name="Picture 8">
            <a:extLst>
              <a:ext uri="{FF2B5EF4-FFF2-40B4-BE49-F238E27FC236}">
                <a16:creationId xmlns:a16="http://schemas.microsoft.com/office/drawing/2014/main" id="{17CFFBCF-566C-050F-3B8C-7671AF012CFC}"/>
              </a:ext>
            </a:extLst>
          </p:cNvPr>
          <p:cNvPicPr>
            <a:picLocks noChangeAspect="1"/>
          </p:cNvPicPr>
          <p:nvPr/>
        </p:nvPicPr>
        <p:blipFill>
          <a:blip r:embed="rId5"/>
          <a:stretch>
            <a:fillRect/>
          </a:stretch>
        </p:blipFill>
        <p:spPr>
          <a:xfrm>
            <a:off x="5140734" y="6115501"/>
            <a:ext cx="2009775" cy="523875"/>
          </a:xfrm>
          <a:prstGeom prst="rect">
            <a:avLst/>
          </a:prstGeom>
        </p:spPr>
      </p:pic>
    </p:spTree>
    <p:extLst>
      <p:ext uri="{BB962C8B-B14F-4D97-AF65-F5344CB8AC3E}">
        <p14:creationId xmlns:p14="http://schemas.microsoft.com/office/powerpoint/2010/main" val="2754654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6E0CA7-B95A-E7A5-B80E-7D4781FF4370}"/>
              </a:ext>
            </a:extLst>
          </p:cNvPr>
          <p:cNvPicPr>
            <a:picLocks noChangeAspect="1"/>
          </p:cNvPicPr>
          <p:nvPr/>
        </p:nvPicPr>
        <p:blipFill>
          <a:blip r:embed="rId3"/>
          <a:stretch>
            <a:fillRect/>
          </a:stretch>
        </p:blipFill>
        <p:spPr>
          <a:xfrm>
            <a:off x="2515259" y="270910"/>
            <a:ext cx="7810930" cy="2075739"/>
          </a:xfrm>
          <a:prstGeom prst="rect">
            <a:avLst/>
          </a:prstGeom>
        </p:spPr>
      </p:pic>
      <p:pic>
        <p:nvPicPr>
          <p:cNvPr id="5" name="Picture 4">
            <a:extLst>
              <a:ext uri="{FF2B5EF4-FFF2-40B4-BE49-F238E27FC236}">
                <a16:creationId xmlns:a16="http://schemas.microsoft.com/office/drawing/2014/main" id="{71183CB5-84A9-1CC3-FE62-3B925D00971D}"/>
              </a:ext>
            </a:extLst>
          </p:cNvPr>
          <p:cNvPicPr>
            <a:picLocks noChangeAspect="1"/>
          </p:cNvPicPr>
          <p:nvPr/>
        </p:nvPicPr>
        <p:blipFill>
          <a:blip r:embed="rId4"/>
          <a:stretch>
            <a:fillRect/>
          </a:stretch>
        </p:blipFill>
        <p:spPr>
          <a:xfrm>
            <a:off x="2666727" y="2391130"/>
            <a:ext cx="7507993" cy="2075739"/>
          </a:xfrm>
          <a:prstGeom prst="rect">
            <a:avLst/>
          </a:prstGeom>
        </p:spPr>
      </p:pic>
      <p:pic>
        <p:nvPicPr>
          <p:cNvPr id="7" name="Picture 6">
            <a:extLst>
              <a:ext uri="{FF2B5EF4-FFF2-40B4-BE49-F238E27FC236}">
                <a16:creationId xmlns:a16="http://schemas.microsoft.com/office/drawing/2014/main" id="{6494C00F-D826-8016-F5AC-B1D74C97B0EE}"/>
              </a:ext>
            </a:extLst>
          </p:cNvPr>
          <p:cNvPicPr>
            <a:picLocks noChangeAspect="1"/>
          </p:cNvPicPr>
          <p:nvPr/>
        </p:nvPicPr>
        <p:blipFill>
          <a:blip r:embed="rId5"/>
          <a:stretch>
            <a:fillRect/>
          </a:stretch>
        </p:blipFill>
        <p:spPr>
          <a:xfrm>
            <a:off x="2749330" y="4466869"/>
            <a:ext cx="7342785" cy="1961923"/>
          </a:xfrm>
          <a:prstGeom prst="rect">
            <a:avLst/>
          </a:prstGeom>
        </p:spPr>
      </p:pic>
    </p:spTree>
    <p:extLst>
      <p:ext uri="{BB962C8B-B14F-4D97-AF65-F5344CB8AC3E}">
        <p14:creationId xmlns:p14="http://schemas.microsoft.com/office/powerpoint/2010/main" val="2148047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F52DB761-1945-29BC-A839-BC78915B218E}"/>
              </a:ext>
            </a:extLst>
          </p:cNvPr>
          <p:cNvSpPr txBox="1"/>
          <p:nvPr/>
        </p:nvSpPr>
        <p:spPr>
          <a:xfrm>
            <a:off x="3215424" y="1941689"/>
            <a:ext cx="5760846" cy="179820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srgbClr val="44546A"/>
                </a:solidFill>
                <a:effectLst/>
                <a:uLnTx/>
                <a:uFillTx/>
                <a:latin typeface="Calibri Light" panose="020F0302020204030204"/>
                <a:ea typeface="+mn-ea"/>
                <a:cs typeface="+mn-cs"/>
              </a:rPr>
              <a:t>Suicidal Thoughts</a:t>
            </a:r>
          </a:p>
        </p:txBody>
      </p:sp>
    </p:spTree>
    <p:extLst>
      <p:ext uri="{BB962C8B-B14F-4D97-AF65-F5344CB8AC3E}">
        <p14:creationId xmlns:p14="http://schemas.microsoft.com/office/powerpoint/2010/main" val="2338119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Chart 1">
            <a:extLst>
              <a:ext uri="{FF2B5EF4-FFF2-40B4-BE49-F238E27FC236}">
                <a16:creationId xmlns:a16="http://schemas.microsoft.com/office/drawing/2014/main" id="{42B4F101-15D7-2345-8993-4C577FA57C9A}"/>
              </a:ext>
            </a:extLst>
          </p:cNvPr>
          <p:cNvGraphicFramePr>
            <a:graphicFrameLocks/>
          </p:cNvGraphicFramePr>
          <p:nvPr/>
        </p:nvGraphicFramePr>
        <p:xfrm>
          <a:off x="643467" y="544436"/>
          <a:ext cx="10905066" cy="55710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2161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Chart 1">
            <a:extLst>
              <a:ext uri="{FF2B5EF4-FFF2-40B4-BE49-F238E27FC236}">
                <a16:creationId xmlns:a16="http://schemas.microsoft.com/office/drawing/2014/main" id="{61F90824-18D2-9403-FC4D-A3C3CEEB2FA8}"/>
              </a:ext>
            </a:extLst>
          </p:cNvPr>
          <p:cNvGraphicFramePr>
            <a:graphicFrameLocks/>
          </p:cNvGraphicFramePr>
          <p:nvPr/>
        </p:nvGraphicFramePr>
        <p:xfrm>
          <a:off x="643467" y="643467"/>
          <a:ext cx="10905066" cy="55710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1923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28" name="Freeform: Shape 27">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DE550295-381E-6127-54C4-55C927BEBE5A}"/>
              </a:ext>
            </a:extLst>
          </p:cNvPr>
          <p:cNvSpPr txBox="1"/>
          <p:nvPr/>
        </p:nvSpPr>
        <p:spPr>
          <a:xfrm>
            <a:off x="3043250" y="1567802"/>
            <a:ext cx="6105194" cy="203105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srgbClr val="44546A"/>
                </a:solidFill>
                <a:effectLst/>
                <a:uLnTx/>
                <a:uFillTx/>
                <a:latin typeface="Calibri Light" panose="020F0302020204030204"/>
                <a:ea typeface="+mn-ea"/>
                <a:cs typeface="+mn-cs"/>
              </a:rPr>
              <a:t>Feeling Safe at School?</a:t>
            </a:r>
          </a:p>
        </p:txBody>
      </p:sp>
    </p:spTree>
    <p:extLst>
      <p:ext uri="{BB962C8B-B14F-4D97-AF65-F5344CB8AC3E}">
        <p14:creationId xmlns:p14="http://schemas.microsoft.com/office/powerpoint/2010/main" val="3873738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8" name="Freeform: Shape 27">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Isosceles Triangle 32">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DC8C0BB-0AFE-FA0F-4E70-21E95FBC2184}"/>
              </a:ext>
            </a:extLst>
          </p:cNvPr>
          <p:cNvPicPr>
            <a:picLocks noChangeAspect="1"/>
          </p:cNvPicPr>
          <p:nvPr/>
        </p:nvPicPr>
        <p:blipFill>
          <a:blip r:embed="rId3"/>
          <a:stretch>
            <a:fillRect/>
          </a:stretch>
        </p:blipFill>
        <p:spPr>
          <a:xfrm>
            <a:off x="1907230" y="0"/>
            <a:ext cx="9316580" cy="6195527"/>
          </a:xfrm>
          <a:prstGeom prst="rect">
            <a:avLst/>
          </a:prstGeom>
          <a:ln>
            <a:noFill/>
          </a:ln>
        </p:spPr>
      </p:pic>
    </p:spTree>
    <p:extLst>
      <p:ext uri="{BB962C8B-B14F-4D97-AF65-F5344CB8AC3E}">
        <p14:creationId xmlns:p14="http://schemas.microsoft.com/office/powerpoint/2010/main" val="910074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B42838-8F5A-113C-86B6-40B7F9AF187B}"/>
              </a:ext>
            </a:extLst>
          </p:cNvPr>
          <p:cNvSpPr>
            <a:spLocks noGrp="1"/>
          </p:cNvSpPr>
          <p:nvPr>
            <p:ph idx="1"/>
          </p:nvPr>
        </p:nvSpPr>
        <p:spPr>
          <a:xfrm>
            <a:off x="507537" y="943163"/>
            <a:ext cx="11011278" cy="6098345"/>
          </a:xfrm>
        </p:spPr>
        <p:txBody>
          <a:bodyPr>
            <a:normAutofit fontScale="92500" lnSpcReduction="10000"/>
          </a:bodyPr>
          <a:lstStyle/>
          <a:p>
            <a:pPr marL="0" indent="0">
              <a:buNone/>
            </a:pPr>
            <a:r>
              <a:rPr lang="en-US" sz="3600" dirty="0"/>
              <a:t>Parent Chair:      Allison Thummel</a:t>
            </a:r>
          </a:p>
          <a:p>
            <a:pPr marL="0" indent="0">
              <a:buNone/>
            </a:pPr>
            <a:endParaRPr lang="en-US" sz="3600" dirty="0"/>
          </a:p>
          <a:p>
            <a:pPr marL="0" indent="0">
              <a:buNone/>
            </a:pPr>
            <a:r>
              <a:rPr lang="en-US" sz="3600" dirty="0"/>
              <a:t>Co-Vice-Chair:       Dana Tran</a:t>
            </a:r>
          </a:p>
          <a:p>
            <a:pPr marL="0" indent="0">
              <a:buNone/>
            </a:pPr>
            <a:endParaRPr lang="en-US" sz="3600" dirty="0"/>
          </a:p>
          <a:p>
            <a:pPr marL="0" indent="0">
              <a:buNone/>
            </a:pPr>
            <a:r>
              <a:rPr lang="en-US" sz="3600" dirty="0"/>
              <a:t>Co-Vice-Chair:        Catalina Flores-Rau</a:t>
            </a:r>
          </a:p>
          <a:p>
            <a:pPr marL="0" indent="0">
              <a:buNone/>
            </a:pPr>
            <a:endParaRPr lang="en-US" sz="3600" dirty="0"/>
          </a:p>
          <a:p>
            <a:pPr marL="0" indent="0">
              <a:buNone/>
            </a:pPr>
            <a:r>
              <a:rPr lang="en-US" sz="3600" dirty="0"/>
              <a:t>Secretary:           Jenna Ross </a:t>
            </a:r>
          </a:p>
          <a:p>
            <a:pPr marL="0" indent="0">
              <a:buNone/>
            </a:pPr>
            <a:endParaRPr lang="en-US" sz="3600" dirty="0"/>
          </a:p>
          <a:p>
            <a:pPr marL="0" indent="0">
              <a:buNone/>
            </a:pPr>
            <a:r>
              <a:rPr lang="en-US" sz="3600" dirty="0"/>
              <a:t>Ex Officio Chair:    Melanie </a:t>
            </a:r>
            <a:r>
              <a:rPr lang="en-US" sz="3600" dirty="0" err="1"/>
              <a:t>Anbarci</a:t>
            </a:r>
            <a:endParaRPr lang="en-US" sz="3600" dirty="0"/>
          </a:p>
          <a:p>
            <a:pPr marL="0" indent="0">
              <a:buNone/>
            </a:pPr>
            <a:endParaRPr lang="en-US" sz="3600" dirty="0"/>
          </a:p>
          <a:p>
            <a:pPr marL="0" indent="0">
              <a:buNone/>
            </a:pPr>
            <a:r>
              <a:rPr lang="en-US" sz="3600" dirty="0"/>
              <a:t>Membership:       </a:t>
            </a:r>
            <a:r>
              <a:rPr lang="en-US" sz="3600" dirty="0" err="1"/>
              <a:t>Jigisha</a:t>
            </a:r>
            <a:r>
              <a:rPr lang="en-US" sz="3600" dirty="0"/>
              <a:t> Doshi</a:t>
            </a:r>
          </a:p>
          <a:p>
            <a:pPr marL="0" indent="0">
              <a:buNone/>
            </a:pPr>
            <a:endParaRPr lang="en-US" dirty="0"/>
          </a:p>
        </p:txBody>
      </p:sp>
      <p:sp>
        <p:nvSpPr>
          <p:cNvPr id="5" name="TextBox 4">
            <a:extLst>
              <a:ext uri="{FF2B5EF4-FFF2-40B4-BE49-F238E27FC236}">
                <a16:creationId xmlns:a16="http://schemas.microsoft.com/office/drawing/2014/main" id="{E947715F-C76B-83CF-8761-5197D31862A8}"/>
              </a:ext>
            </a:extLst>
          </p:cNvPr>
          <p:cNvSpPr txBox="1"/>
          <p:nvPr/>
        </p:nvSpPr>
        <p:spPr>
          <a:xfrm>
            <a:off x="1918890" y="124995"/>
            <a:ext cx="1101127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91282A"/>
                </a:solidFill>
                <a:effectLst/>
                <a:uLnTx/>
                <a:uFillTx/>
                <a:latin typeface="Poppins" panose="020B0502040204020203" pitchFamily="2" charset="0"/>
                <a:ea typeface="+mn-ea"/>
                <a:cs typeface="+mn-cs"/>
              </a:rPr>
              <a:t>SHAC outgoing executive team </a:t>
            </a:r>
            <a:endParaRPr kumimoji="0" lang="en-US" sz="2800" b="1" i="0" u="sng" strike="noStrike" kern="1200" cap="all" spc="0" normalizeH="0" baseline="0" noProof="0" dirty="0">
              <a:ln>
                <a:noFill/>
              </a:ln>
              <a:solidFill>
                <a:srgbClr val="91282A"/>
              </a:solidFill>
              <a:effectLst/>
              <a:uLnTx/>
              <a:uFillTx/>
              <a:latin typeface="Poppins" panose="020B05020402040202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484848"/>
                </a:solidFill>
                <a:effectLst/>
                <a:uLnTx/>
                <a:uFillTx/>
                <a:latin typeface="Open Sans" panose="020B0606030504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7DF8604B-99CF-07F0-DF9E-CC0E600ABBA1}"/>
              </a:ext>
            </a:extLst>
          </p:cNvPr>
          <p:cNvPicPr>
            <a:picLocks noChangeAspect="1"/>
          </p:cNvPicPr>
          <p:nvPr/>
        </p:nvPicPr>
        <p:blipFill rotWithShape="1">
          <a:blip r:embed="rId2">
            <a:extLst>
              <a:ext uri="{28A0092B-C50C-407E-A947-70E740481C1C}">
                <a14:useLocalDpi xmlns:a14="http://schemas.microsoft.com/office/drawing/2010/main" val="0"/>
              </a:ext>
            </a:extLst>
          </a:blip>
          <a:srcRect l="34209" t="34018" r="46479" b="32222"/>
          <a:stretch/>
        </p:blipFill>
        <p:spPr>
          <a:xfrm rot="5400000">
            <a:off x="6609934" y="571379"/>
            <a:ext cx="791258" cy="880474"/>
          </a:xfrm>
          <a:prstGeom prst="rect">
            <a:avLst/>
          </a:prstGeom>
        </p:spPr>
      </p:pic>
      <p:pic>
        <p:nvPicPr>
          <p:cNvPr id="27" name="Picture 26">
            <a:extLst>
              <a:ext uri="{FF2B5EF4-FFF2-40B4-BE49-F238E27FC236}">
                <a16:creationId xmlns:a16="http://schemas.microsoft.com/office/drawing/2014/main" id="{B41B6549-6D3A-AB41-73A9-822311DECB16}"/>
              </a:ext>
            </a:extLst>
          </p:cNvPr>
          <p:cNvPicPr>
            <a:picLocks noChangeAspect="1"/>
          </p:cNvPicPr>
          <p:nvPr/>
        </p:nvPicPr>
        <p:blipFill rotWithShape="1">
          <a:blip r:embed="rId3">
            <a:extLst>
              <a:ext uri="{28A0092B-C50C-407E-A947-70E740481C1C}">
                <a14:useLocalDpi xmlns:a14="http://schemas.microsoft.com/office/drawing/2010/main" val="0"/>
              </a:ext>
            </a:extLst>
          </a:blip>
          <a:srcRect l="46006" t="29262" r="36856" b="53803"/>
          <a:stretch/>
        </p:blipFill>
        <p:spPr>
          <a:xfrm>
            <a:off x="5807671" y="3709131"/>
            <a:ext cx="881457" cy="1161363"/>
          </a:xfrm>
          <a:prstGeom prst="rect">
            <a:avLst/>
          </a:prstGeom>
        </p:spPr>
      </p:pic>
      <p:pic>
        <p:nvPicPr>
          <p:cNvPr id="7170" name="Picture 2">
            <a:extLst>
              <a:ext uri="{FF2B5EF4-FFF2-40B4-BE49-F238E27FC236}">
                <a16:creationId xmlns:a16="http://schemas.microsoft.com/office/drawing/2014/main" id="{87F0CEB3-32F1-796B-011E-C9B27ADC13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873" t="11937" r="19975" b="49673"/>
          <a:stretch/>
        </p:blipFill>
        <p:spPr bwMode="auto">
          <a:xfrm>
            <a:off x="6164188" y="5812110"/>
            <a:ext cx="880474" cy="104589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descr="A person in a blue shirt&#10;&#10;Description automatically generated">
            <a:extLst>
              <a:ext uri="{FF2B5EF4-FFF2-40B4-BE49-F238E27FC236}">
                <a16:creationId xmlns:a16="http://schemas.microsoft.com/office/drawing/2014/main" id="{FF7B6060-8B86-9CE2-EAFB-B690F4CFF4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D147417-F9F9-2298-00F6-6B9A314C1D52}"/>
              </a:ext>
            </a:extLst>
          </p:cNvPr>
          <p:cNvPicPr>
            <a:picLocks noChangeAspect="1"/>
          </p:cNvPicPr>
          <p:nvPr/>
        </p:nvPicPr>
        <p:blipFill rotWithShape="1">
          <a:blip r:embed="rId5">
            <a:extLst>
              <a:ext uri="{28A0092B-C50C-407E-A947-70E740481C1C}">
                <a14:useLocalDpi xmlns:a14="http://schemas.microsoft.com/office/drawing/2010/main" val="0"/>
              </a:ext>
            </a:extLst>
          </a:blip>
          <a:srcRect l="82361" t="38440" r="469" b="35758"/>
          <a:stretch/>
        </p:blipFill>
        <p:spPr>
          <a:xfrm>
            <a:off x="5764614" y="1407245"/>
            <a:ext cx="686147" cy="1546671"/>
          </a:xfrm>
          <a:prstGeom prst="rect">
            <a:avLst/>
          </a:prstGeom>
        </p:spPr>
      </p:pic>
      <p:pic>
        <p:nvPicPr>
          <p:cNvPr id="21" name="Picture 20">
            <a:extLst>
              <a:ext uri="{FF2B5EF4-FFF2-40B4-BE49-F238E27FC236}">
                <a16:creationId xmlns:a16="http://schemas.microsoft.com/office/drawing/2014/main" id="{ED967AB6-F9D7-6D82-C54B-E2945CB55B18}"/>
              </a:ext>
            </a:extLst>
          </p:cNvPr>
          <p:cNvPicPr>
            <a:picLocks noChangeAspect="1"/>
          </p:cNvPicPr>
          <p:nvPr/>
        </p:nvPicPr>
        <p:blipFill rotWithShape="1">
          <a:blip r:embed="rId6">
            <a:extLst>
              <a:ext uri="{28A0092B-C50C-407E-A947-70E740481C1C}">
                <a14:useLocalDpi xmlns:a14="http://schemas.microsoft.com/office/drawing/2010/main" val="0"/>
              </a:ext>
            </a:extLst>
          </a:blip>
          <a:srcRect l="24407" t="18501" r="13708" b="28861"/>
          <a:stretch/>
        </p:blipFill>
        <p:spPr>
          <a:xfrm>
            <a:off x="7445800" y="2381855"/>
            <a:ext cx="1138346" cy="1445065"/>
          </a:xfrm>
          <a:prstGeom prst="rect">
            <a:avLst/>
          </a:prstGeom>
        </p:spPr>
      </p:pic>
      <p:pic>
        <p:nvPicPr>
          <p:cNvPr id="30" name="Picture 29">
            <a:extLst>
              <a:ext uri="{FF2B5EF4-FFF2-40B4-BE49-F238E27FC236}">
                <a16:creationId xmlns:a16="http://schemas.microsoft.com/office/drawing/2014/main" id="{3162F5DC-2FE3-7D61-01D5-4A84C2076FE9}"/>
              </a:ext>
            </a:extLst>
          </p:cNvPr>
          <p:cNvPicPr>
            <a:picLocks noChangeAspect="1"/>
          </p:cNvPicPr>
          <p:nvPr/>
        </p:nvPicPr>
        <p:blipFill rotWithShape="1">
          <a:blip r:embed="rId7">
            <a:extLst>
              <a:ext uri="{28A0092B-C50C-407E-A947-70E740481C1C}">
                <a14:useLocalDpi xmlns:a14="http://schemas.microsoft.com/office/drawing/2010/main" val="0"/>
              </a:ext>
            </a:extLst>
          </a:blip>
          <a:srcRect l="11247" t="15845" r="3776" b="9435"/>
          <a:stretch/>
        </p:blipFill>
        <p:spPr>
          <a:xfrm>
            <a:off x="7805719" y="4832485"/>
            <a:ext cx="778427" cy="989859"/>
          </a:xfrm>
          <a:prstGeom prst="rect">
            <a:avLst/>
          </a:prstGeom>
        </p:spPr>
      </p:pic>
    </p:spTree>
    <p:extLst>
      <p:ext uri="{BB962C8B-B14F-4D97-AF65-F5344CB8AC3E}">
        <p14:creationId xmlns:p14="http://schemas.microsoft.com/office/powerpoint/2010/main" val="60814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heel(1)">
                                      <p:cBhvr>
                                        <p:cTn id="11" dur="20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heel(1)">
                                      <p:cBhvr>
                                        <p:cTn id="29" dur="2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heel(1)">
                                      <p:cBhvr>
                                        <p:cTn id="38" dur="20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heel(1)">
                                      <p:cBhvr>
                                        <p:cTn id="47" dur="20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7170"/>
                                        </p:tgtEl>
                                        <p:attrNameLst>
                                          <p:attrName>style.visibility</p:attrName>
                                        </p:attrNameLst>
                                      </p:cBhvr>
                                      <p:to>
                                        <p:strVal val="visible"/>
                                      </p:to>
                                    </p:set>
                                    <p:animEffect transition="in" filter="wheel(1)">
                                      <p:cBhvr>
                                        <p:cTn id="56"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88B392A-67B5-9AD2-6408-AF46AAD9BCE2}"/>
              </a:ext>
            </a:extLst>
          </p:cNvPr>
          <p:cNvPicPr>
            <a:picLocks noChangeAspect="1"/>
          </p:cNvPicPr>
          <p:nvPr/>
        </p:nvPicPr>
        <p:blipFill>
          <a:blip r:embed="rId3"/>
          <a:stretch>
            <a:fillRect/>
          </a:stretch>
        </p:blipFill>
        <p:spPr>
          <a:xfrm>
            <a:off x="62803" y="2024971"/>
            <a:ext cx="12101734" cy="3116196"/>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073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2" name="Freeform: Shape 11">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8" name="Freeform: Shape 17">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243E72B-09F4-3B0F-7F73-D0D80A5B1BFD}"/>
              </a:ext>
            </a:extLst>
          </p:cNvPr>
          <p:cNvSpPr txBox="1"/>
          <p:nvPr/>
        </p:nvSpPr>
        <p:spPr>
          <a:xfrm>
            <a:off x="804672" y="1055098"/>
            <a:ext cx="5760719" cy="474780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44546A"/>
                </a:solidFill>
                <a:effectLst/>
                <a:uLnTx/>
                <a:uFillTx/>
                <a:latin typeface="Calibri Light" panose="020F0302020204030204"/>
                <a:ea typeface="+mn-ea"/>
                <a:cs typeface="+mn-cs"/>
              </a:rPr>
              <a:t>Mental Health Supports on Campus</a:t>
            </a:r>
          </a:p>
        </p:txBody>
      </p:sp>
    </p:spTree>
    <p:extLst>
      <p:ext uri="{BB962C8B-B14F-4D97-AF65-F5344CB8AC3E}">
        <p14:creationId xmlns:p14="http://schemas.microsoft.com/office/powerpoint/2010/main" val="3146801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D6DE62E-0D9E-6A4F-74F5-DA4614260AC1}"/>
              </a:ext>
            </a:extLst>
          </p:cNvPr>
          <p:cNvPicPr>
            <a:picLocks noChangeAspect="1"/>
          </p:cNvPicPr>
          <p:nvPr/>
        </p:nvPicPr>
        <p:blipFill>
          <a:blip r:embed="rId3"/>
          <a:stretch>
            <a:fillRect/>
          </a:stretch>
        </p:blipFill>
        <p:spPr>
          <a:xfrm>
            <a:off x="118048" y="267974"/>
            <a:ext cx="10905066" cy="2944368"/>
          </a:xfrm>
          <a:prstGeom prst="rect">
            <a:avLst/>
          </a:prstGeom>
          <a:ln>
            <a:noFill/>
          </a:ln>
        </p:spPr>
      </p:pic>
      <p:pic>
        <p:nvPicPr>
          <p:cNvPr id="5" name="Picture 4">
            <a:extLst>
              <a:ext uri="{FF2B5EF4-FFF2-40B4-BE49-F238E27FC236}">
                <a16:creationId xmlns:a16="http://schemas.microsoft.com/office/drawing/2014/main" id="{CDCABC53-9941-57F6-D0BA-D6688DEC47DD}"/>
              </a:ext>
            </a:extLst>
          </p:cNvPr>
          <p:cNvPicPr>
            <a:picLocks noChangeAspect="1"/>
          </p:cNvPicPr>
          <p:nvPr/>
        </p:nvPicPr>
        <p:blipFill>
          <a:blip r:embed="rId4"/>
          <a:stretch>
            <a:fillRect/>
          </a:stretch>
        </p:blipFill>
        <p:spPr>
          <a:xfrm>
            <a:off x="118048" y="3304897"/>
            <a:ext cx="11679747" cy="2549804"/>
          </a:xfrm>
          <a:prstGeom prst="rect">
            <a:avLst/>
          </a:prstGeom>
        </p:spPr>
      </p:pic>
    </p:spTree>
    <p:extLst>
      <p:ext uri="{BB962C8B-B14F-4D97-AF65-F5344CB8AC3E}">
        <p14:creationId xmlns:p14="http://schemas.microsoft.com/office/powerpoint/2010/main" val="245137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B74E9535-72C4-910D-CE21-AB4FD5524F09}"/>
              </a:ext>
            </a:extLst>
          </p:cNvPr>
          <p:cNvSpPr txBox="1"/>
          <p:nvPr/>
        </p:nvSpPr>
        <p:spPr>
          <a:xfrm>
            <a:off x="3215424" y="1297877"/>
            <a:ext cx="5760846" cy="2310312"/>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srgbClr val="44546A"/>
                </a:solidFill>
                <a:effectLst/>
                <a:uLnTx/>
                <a:uFillTx/>
                <a:latin typeface="Calibri Light" panose="020F0302020204030204"/>
                <a:ea typeface="+mn-ea"/>
                <a:cs typeface="+mn-cs"/>
              </a:rPr>
              <a:t>Thank you!</a:t>
            </a:r>
          </a:p>
        </p:txBody>
      </p:sp>
    </p:spTree>
    <p:extLst>
      <p:ext uri="{BB962C8B-B14F-4D97-AF65-F5344CB8AC3E}">
        <p14:creationId xmlns:p14="http://schemas.microsoft.com/office/powerpoint/2010/main" val="1933246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567605"/>
            <a:ext cx="9144000" cy="698028"/>
          </a:xfrm>
        </p:spPr>
        <p:txBody>
          <a:bodyPr>
            <a:noAutofit/>
          </a:bodyPr>
          <a:lstStyle/>
          <a:p>
            <a:pPr>
              <a:lnSpc>
                <a:spcPct val="100000"/>
              </a:lnSpc>
            </a:pPr>
            <a:r>
              <a:rPr lang="en-US" sz="3200" b="1" dirty="0">
                <a:solidFill>
                  <a:schemeClr val="bg1"/>
                </a:solidFill>
                <a:latin typeface="Arial" panose="020B0604020202020204" pitchFamily="34" charset="0"/>
                <a:cs typeface="Arial" panose="020B0604020202020204" pitchFamily="34" charset="0"/>
              </a:rPr>
              <a:t>Celebrations of SHAC Subcommittees</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579076" y="6218062"/>
            <a:ext cx="9144000" cy="328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spc="300" dirty="0">
                <a:solidFill>
                  <a:schemeClr val="bg1"/>
                </a:solidFill>
                <a:latin typeface="Arial" panose="020B0604020202020204" pitchFamily="34" charset="0"/>
                <a:cs typeface="Arial" panose="020B0604020202020204" pitchFamily="34" charset="0"/>
              </a:rPr>
              <a:t>Allison </a:t>
            </a:r>
            <a:r>
              <a:rPr lang="en-US" sz="1400" spc="300" dirty="0" err="1">
                <a:solidFill>
                  <a:schemeClr val="bg1"/>
                </a:solidFill>
                <a:latin typeface="Arial" panose="020B0604020202020204" pitchFamily="34" charset="0"/>
                <a:cs typeface="Arial" panose="020B0604020202020204" pitchFamily="34" charset="0"/>
              </a:rPr>
              <a:t>Thummel</a:t>
            </a:r>
            <a:endParaRPr lang="en-US" sz="1400" spc="300" dirty="0">
              <a:solidFill>
                <a:schemeClr val="bg1"/>
              </a:solidFill>
              <a:latin typeface="Arial" panose="020B0604020202020204" pitchFamily="34" charset="0"/>
              <a:cs typeface="Arial" panose="020B0604020202020204" pitchFamily="34" charset="0"/>
            </a:endParaRPr>
          </a:p>
          <a:p>
            <a:r>
              <a:rPr lang="en-US" sz="1400" spc="300" dirty="0">
                <a:solidFill>
                  <a:schemeClr val="bg1"/>
                </a:solidFill>
                <a:latin typeface="Arial" panose="020B0604020202020204" pitchFamily="34" charset="0"/>
                <a:cs typeface="Arial" panose="020B0604020202020204" pitchFamily="34" charset="0"/>
              </a:rPr>
              <a:t>FBISD SHAC Chair</a:t>
            </a:r>
          </a:p>
        </p:txBody>
      </p:sp>
    </p:spTree>
    <p:extLst>
      <p:ext uri="{BB962C8B-B14F-4D97-AF65-F5344CB8AC3E}">
        <p14:creationId xmlns:p14="http://schemas.microsoft.com/office/powerpoint/2010/main" val="3063713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1BAE4A-58BD-FE64-AB9A-8A4DF4614DD5}"/>
              </a:ext>
            </a:extLst>
          </p:cNvPr>
          <p:cNvPicPr>
            <a:picLocks noChangeAspect="1"/>
          </p:cNvPicPr>
          <p:nvPr/>
        </p:nvPicPr>
        <p:blipFill>
          <a:blip r:embed="rId2"/>
          <a:stretch>
            <a:fillRect/>
          </a:stretch>
        </p:blipFill>
        <p:spPr>
          <a:xfrm>
            <a:off x="-1" y="0"/>
            <a:ext cx="11133821" cy="6203852"/>
          </a:xfrm>
          <a:prstGeom prst="rect">
            <a:avLst/>
          </a:prstGeom>
        </p:spPr>
      </p:pic>
      <p:sp>
        <p:nvSpPr>
          <p:cNvPr id="3" name="TextBox 2">
            <a:extLst>
              <a:ext uri="{FF2B5EF4-FFF2-40B4-BE49-F238E27FC236}">
                <a16:creationId xmlns:a16="http://schemas.microsoft.com/office/drawing/2014/main" id="{ADF2AF23-67AE-3177-3D8F-5741FF0A751A}"/>
              </a:ext>
            </a:extLst>
          </p:cNvPr>
          <p:cNvSpPr txBox="1"/>
          <p:nvPr/>
        </p:nvSpPr>
        <p:spPr>
          <a:xfrm>
            <a:off x="1856936" y="6109077"/>
            <a:ext cx="9129932" cy="74892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755"/>
              </a:spcBef>
              <a:spcAft>
                <a:spcPts val="0"/>
              </a:spcAft>
              <a:buClrTx/>
              <a:buSzTx/>
              <a:buFont typeface="Symbol" panose="05050102010706020507" pitchFamily="18" charset="2"/>
              <a:buChar char=""/>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mn-cs"/>
              </a:rPr>
              <a:t>100% Campus Participation</a:t>
            </a:r>
          </a:p>
          <a:p>
            <a:pPr marL="342900" marR="0" lvl="0" indent="-342900" algn="l" defTabSz="914400" rtl="0" eaLnBrk="1" fontAlgn="auto" latinLnBrk="0" hangingPunct="1">
              <a:lnSpc>
                <a:spcPct val="100000"/>
              </a:lnSpc>
              <a:spcBef>
                <a:spcPts val="755"/>
              </a:spcBef>
              <a:spcAft>
                <a:spcPts val="0"/>
              </a:spcAft>
              <a:buClrTx/>
              <a:buSzTx/>
              <a:buFont typeface="Symbol" panose="05050102010706020507" pitchFamily="18" charset="2"/>
              <a:buChar char=""/>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72%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Campuses Wellness Committees with Wellness  CIP Strategies</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Star: 6 Points 3">
            <a:extLst>
              <a:ext uri="{FF2B5EF4-FFF2-40B4-BE49-F238E27FC236}">
                <a16:creationId xmlns:a16="http://schemas.microsoft.com/office/drawing/2014/main" id="{B74573FA-42B0-BA8A-E8B9-09EED640C9C5}"/>
              </a:ext>
            </a:extLst>
          </p:cNvPr>
          <p:cNvSpPr/>
          <p:nvPr/>
        </p:nvSpPr>
        <p:spPr>
          <a:xfrm>
            <a:off x="10649243" y="5289452"/>
            <a:ext cx="1223889" cy="1280160"/>
          </a:xfrm>
          <a:prstGeom prst="star6">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8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55EF5E-ABBD-C5E5-D431-9BCE46DE47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62000"/>
                    </a14:imgEffect>
                  </a14:imgLayer>
                </a14:imgProps>
              </a:ext>
            </a:extLst>
          </a:blip>
          <a:srcRect t="2344" r="2148"/>
          <a:stretch/>
        </p:blipFill>
        <p:spPr bwMode="auto">
          <a:xfrm>
            <a:off x="-170335" y="101851"/>
            <a:ext cx="12532670" cy="66542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1957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5D3291-7448-42CD-ADBD-D1FBBAD0D64C}"/>
              </a:ext>
            </a:extLst>
          </p:cNvPr>
          <p:cNvPicPr>
            <a:picLocks noChangeAspect="1"/>
          </p:cNvPicPr>
          <p:nvPr/>
        </p:nvPicPr>
        <p:blipFill>
          <a:blip r:embed="rId2"/>
          <a:stretch>
            <a:fillRect/>
          </a:stretch>
        </p:blipFill>
        <p:spPr>
          <a:xfrm>
            <a:off x="402614" y="1850015"/>
            <a:ext cx="3508204" cy="1637671"/>
          </a:xfrm>
          <a:prstGeom prst="rect">
            <a:avLst/>
          </a:prstGeom>
        </p:spPr>
      </p:pic>
      <p:pic>
        <p:nvPicPr>
          <p:cNvPr id="3" name="Picture 2">
            <a:extLst>
              <a:ext uri="{FF2B5EF4-FFF2-40B4-BE49-F238E27FC236}">
                <a16:creationId xmlns:a16="http://schemas.microsoft.com/office/drawing/2014/main" id="{2904B541-2D76-EBAD-EF49-27D52AED44A5}"/>
              </a:ext>
            </a:extLst>
          </p:cNvPr>
          <p:cNvPicPr>
            <a:picLocks noChangeAspect="1"/>
          </p:cNvPicPr>
          <p:nvPr/>
        </p:nvPicPr>
        <p:blipFill>
          <a:blip r:embed="rId3"/>
          <a:stretch>
            <a:fillRect/>
          </a:stretch>
        </p:blipFill>
        <p:spPr>
          <a:xfrm>
            <a:off x="4531919" y="1844157"/>
            <a:ext cx="3643532" cy="1698924"/>
          </a:xfrm>
          <a:prstGeom prst="rect">
            <a:avLst/>
          </a:prstGeom>
        </p:spPr>
      </p:pic>
      <p:pic>
        <p:nvPicPr>
          <p:cNvPr id="4" name="Picture 3">
            <a:extLst>
              <a:ext uri="{FF2B5EF4-FFF2-40B4-BE49-F238E27FC236}">
                <a16:creationId xmlns:a16="http://schemas.microsoft.com/office/drawing/2014/main" id="{E2F5C81B-6210-DB48-D903-425BDE48B8BD}"/>
              </a:ext>
            </a:extLst>
          </p:cNvPr>
          <p:cNvPicPr>
            <a:picLocks noChangeAspect="1"/>
          </p:cNvPicPr>
          <p:nvPr/>
        </p:nvPicPr>
        <p:blipFill>
          <a:blip r:embed="rId4"/>
          <a:stretch>
            <a:fillRect/>
          </a:stretch>
        </p:blipFill>
        <p:spPr>
          <a:xfrm>
            <a:off x="8690905" y="1936409"/>
            <a:ext cx="3461971" cy="1606672"/>
          </a:xfrm>
          <a:prstGeom prst="rect">
            <a:avLst/>
          </a:prstGeom>
        </p:spPr>
      </p:pic>
      <p:sp>
        <p:nvSpPr>
          <p:cNvPr id="7" name="TextBox 6">
            <a:extLst>
              <a:ext uri="{FF2B5EF4-FFF2-40B4-BE49-F238E27FC236}">
                <a16:creationId xmlns:a16="http://schemas.microsoft.com/office/drawing/2014/main" id="{824BF383-88D1-6543-C7EF-7CA9A1268E78}"/>
              </a:ext>
            </a:extLst>
          </p:cNvPr>
          <p:cNvSpPr txBox="1"/>
          <p:nvPr/>
        </p:nvSpPr>
        <p:spPr>
          <a:xfrm>
            <a:off x="1026942" y="361315"/>
            <a:ext cx="77965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rPr>
              <a:t>STUDENT WELLNESS COMMITTEES Inaugural Year</a:t>
            </a:r>
          </a:p>
        </p:txBody>
      </p:sp>
      <p:pic>
        <p:nvPicPr>
          <p:cNvPr id="10" name="Graphic 9" descr="Brain in head with solid fill">
            <a:extLst>
              <a:ext uri="{FF2B5EF4-FFF2-40B4-BE49-F238E27FC236}">
                <a16:creationId xmlns:a16="http://schemas.microsoft.com/office/drawing/2014/main" id="{48F72526-1B4F-4BE3-A504-30D07923F0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50658" y="199620"/>
            <a:ext cx="914400" cy="914400"/>
          </a:xfrm>
          <a:prstGeom prst="rect">
            <a:avLst/>
          </a:prstGeom>
        </p:spPr>
      </p:pic>
      <p:sp>
        <p:nvSpPr>
          <p:cNvPr id="11" name="TextBox 10">
            <a:extLst>
              <a:ext uri="{FF2B5EF4-FFF2-40B4-BE49-F238E27FC236}">
                <a16:creationId xmlns:a16="http://schemas.microsoft.com/office/drawing/2014/main" id="{502BF550-1C67-FAE6-6298-279261F3920C}"/>
              </a:ext>
            </a:extLst>
          </p:cNvPr>
          <p:cNvSpPr txBox="1"/>
          <p:nvPr/>
        </p:nvSpPr>
        <p:spPr>
          <a:xfrm>
            <a:off x="9443889" y="1193778"/>
            <a:ext cx="27082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Think Tank Competition</a:t>
            </a:r>
          </a:p>
        </p:txBody>
      </p:sp>
      <p:pic>
        <p:nvPicPr>
          <p:cNvPr id="13" name="Graphic 12" descr="Heart with pulse with solid fill">
            <a:extLst>
              <a:ext uri="{FF2B5EF4-FFF2-40B4-BE49-F238E27FC236}">
                <a16:creationId xmlns:a16="http://schemas.microsoft.com/office/drawing/2014/main" id="{133543EE-55E0-AF9A-1263-166A238507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3243" y="4899073"/>
            <a:ext cx="914400" cy="914400"/>
          </a:xfrm>
          <a:prstGeom prst="rect">
            <a:avLst/>
          </a:prstGeom>
        </p:spPr>
      </p:pic>
      <p:sp>
        <p:nvSpPr>
          <p:cNvPr id="14" name="TextBox 13">
            <a:extLst>
              <a:ext uri="{FF2B5EF4-FFF2-40B4-BE49-F238E27FC236}">
                <a16:creationId xmlns:a16="http://schemas.microsoft.com/office/drawing/2014/main" id="{82EB9013-D73B-24A2-0617-F5CFC2E572D0}"/>
              </a:ext>
            </a:extLst>
          </p:cNvPr>
          <p:cNvSpPr txBox="1"/>
          <p:nvPr/>
        </p:nvSpPr>
        <p:spPr>
          <a:xfrm>
            <a:off x="153461" y="5813473"/>
            <a:ext cx="27082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Whole Child Health Fair</a:t>
            </a:r>
          </a:p>
        </p:txBody>
      </p:sp>
      <p:pic>
        <p:nvPicPr>
          <p:cNvPr id="17" name="Picture 16" descr="Whole Child Health Fair - April 24th ">
            <a:extLst>
              <a:ext uri="{FF2B5EF4-FFF2-40B4-BE49-F238E27FC236}">
                <a16:creationId xmlns:a16="http://schemas.microsoft.com/office/drawing/2014/main" id="{AFCC17A0-4FB5-8A66-7797-A1C7ABF8EE8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69970" y="3825594"/>
            <a:ext cx="2277279" cy="2946437"/>
          </a:xfrm>
          <a:prstGeom prst="rect">
            <a:avLst/>
          </a:prstGeom>
          <a:noFill/>
          <a:ln>
            <a:noFill/>
          </a:ln>
        </p:spPr>
      </p:pic>
      <p:pic>
        <p:nvPicPr>
          <p:cNvPr id="18" name="Picture 17">
            <a:extLst>
              <a:ext uri="{FF2B5EF4-FFF2-40B4-BE49-F238E27FC236}">
                <a16:creationId xmlns:a16="http://schemas.microsoft.com/office/drawing/2014/main" id="{544D779A-14BF-5183-0626-905817CAEEE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3302" b="12139"/>
          <a:stretch/>
        </p:blipFill>
        <p:spPr bwMode="auto">
          <a:xfrm rot="5400000">
            <a:off x="7582194" y="4438333"/>
            <a:ext cx="2217420" cy="1899285"/>
          </a:xfrm>
          <a:prstGeom prst="rect">
            <a:avLst/>
          </a:prstGeom>
          <a:ln>
            <a:noFill/>
          </a:ln>
          <a:effectLst>
            <a:softEdge rad="127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6858818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4BF383-88D1-6543-C7EF-7CA9A1268E78}"/>
              </a:ext>
            </a:extLst>
          </p:cNvPr>
          <p:cNvSpPr txBox="1"/>
          <p:nvPr/>
        </p:nvSpPr>
        <p:spPr>
          <a:xfrm>
            <a:off x="1026941" y="361315"/>
            <a:ext cx="824366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4472C4"/>
                  </a:solidFill>
                  <a:prstDash val="solid"/>
                </a:ln>
                <a:solidFill>
                  <a:srgbClr val="FF0000"/>
                </a:solidFill>
                <a:effectLst>
                  <a:outerShdw dist="38100" dir="2640000" algn="bl" rotWithShape="0">
                    <a:srgbClr val="4472C4"/>
                  </a:outerShdw>
                </a:effectLst>
                <a:uLnTx/>
                <a:uFillTx/>
                <a:latin typeface="Calibri" panose="020F0502020204030204"/>
                <a:ea typeface="+mn-ea"/>
                <a:cs typeface="+mn-cs"/>
              </a:rPr>
              <a:t>ADVOCACY</a:t>
            </a:r>
          </a:p>
        </p:txBody>
      </p:sp>
      <p:sp>
        <p:nvSpPr>
          <p:cNvPr id="6" name="TextBox 5">
            <a:extLst>
              <a:ext uri="{FF2B5EF4-FFF2-40B4-BE49-F238E27FC236}">
                <a16:creationId xmlns:a16="http://schemas.microsoft.com/office/drawing/2014/main" id="{B779EF27-2369-B7D6-5C6D-8AF8ACCD2AA9}"/>
              </a:ext>
            </a:extLst>
          </p:cNvPr>
          <p:cNvSpPr txBox="1"/>
          <p:nvPr/>
        </p:nvSpPr>
        <p:spPr>
          <a:xfrm>
            <a:off x="2641209" y="1936283"/>
            <a:ext cx="7276514" cy="34163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755"/>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SHAC Legislative Priorities: Approved</a:t>
            </a:r>
          </a:p>
          <a:p>
            <a:pPr marL="342900" marR="0" lvl="0" indent="-342900" algn="l" defTabSz="914400" rtl="0" eaLnBrk="1" fontAlgn="auto" latinLnBrk="0" hangingPunct="1">
              <a:lnSpc>
                <a:spcPct val="100000"/>
              </a:lnSpc>
              <a:spcBef>
                <a:spcPts val="755"/>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Civic Engagement Presentation to SHAC</a:t>
            </a:r>
          </a:p>
          <a:p>
            <a:pPr marL="342900" marR="0" lvl="0" indent="-342900" algn="l" defTabSz="914400" rtl="0" eaLnBrk="1" fontAlgn="auto" latinLnBrk="0" hangingPunct="1">
              <a:lnSpc>
                <a:spcPct val="100000"/>
              </a:lnSpc>
              <a:spcBef>
                <a:spcPts val="755"/>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Sugar Land Intergovernmental Relations: presentation by Rick Ramirez,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Intergovernmental Relations Manager at City of Sugar Land</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755"/>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Student Voter Registration Drives</a:t>
            </a:r>
          </a:p>
        </p:txBody>
      </p:sp>
    </p:spTree>
    <p:extLst>
      <p:ext uri="{BB962C8B-B14F-4D97-AF65-F5344CB8AC3E}">
        <p14:creationId xmlns:p14="http://schemas.microsoft.com/office/powerpoint/2010/main" val="26180128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4BF383-88D1-6543-C7EF-7CA9A1268E78}"/>
              </a:ext>
            </a:extLst>
          </p:cNvPr>
          <p:cNvSpPr txBox="1"/>
          <p:nvPr/>
        </p:nvSpPr>
        <p:spPr>
          <a:xfrm>
            <a:off x="2039816" y="316615"/>
            <a:ext cx="9180634"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rPr>
              <a:t>WHOLE CHILD HEALTH</a:t>
            </a:r>
          </a:p>
        </p:txBody>
      </p:sp>
      <p:sp>
        <p:nvSpPr>
          <p:cNvPr id="6" name="TextBox 5">
            <a:extLst>
              <a:ext uri="{FF2B5EF4-FFF2-40B4-BE49-F238E27FC236}">
                <a16:creationId xmlns:a16="http://schemas.microsoft.com/office/drawing/2014/main" id="{14B297E8-5875-1019-FE5F-4BA97F8D21F2}"/>
              </a:ext>
            </a:extLst>
          </p:cNvPr>
          <p:cNvSpPr txBox="1"/>
          <p:nvPr/>
        </p:nvSpPr>
        <p:spPr>
          <a:xfrm>
            <a:off x="2809912" y="1622998"/>
            <a:ext cx="8165123" cy="292387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755"/>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Fentanyl Poisoning Awareness Curriculum: SHAC Approved</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755"/>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Whole Child Health Parent &amp; Student Webinars: 6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755"/>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Shared Dreams: 35</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Arial" panose="020B0604020202020204" pitchFamily="34" charset="0"/>
                <a:cs typeface="+mn-cs"/>
              </a:rPr>
              <a:t>th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 anniversary (SHAC Food Drive)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755"/>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Social Work Holiday Spread Cheer To Families: 302 (Thanksgiving) &amp; 250 (Christmas)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755"/>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See to Succeed: 350+ students free eye exams &amp; glasses if needed</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755"/>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Project Saving Smiles: 448 students given free dental exams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755"/>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Title I campuses school supplies: 16,000 students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pic>
        <p:nvPicPr>
          <p:cNvPr id="8" name="Picture 7" descr="Whole Child Health Fair - April 24th ">
            <a:extLst>
              <a:ext uri="{FF2B5EF4-FFF2-40B4-BE49-F238E27FC236}">
                <a16:creationId xmlns:a16="http://schemas.microsoft.com/office/drawing/2014/main" id="{7CC79CB0-E521-8300-F38B-87FDD540FB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1018" y="3822625"/>
            <a:ext cx="2277279" cy="2946437"/>
          </a:xfrm>
          <a:prstGeom prst="rect">
            <a:avLst/>
          </a:prstGeom>
          <a:noFill/>
          <a:ln>
            <a:noFill/>
          </a:ln>
          <a:effectLst>
            <a:glow rad="228600">
              <a:schemeClr val="accent1">
                <a:satMod val="175000"/>
                <a:alpha val="40000"/>
              </a:schemeClr>
            </a:glow>
          </a:effectLst>
        </p:spPr>
      </p:pic>
      <p:pic>
        <p:nvPicPr>
          <p:cNvPr id="9" name="Picture 8">
            <a:extLst>
              <a:ext uri="{FF2B5EF4-FFF2-40B4-BE49-F238E27FC236}">
                <a16:creationId xmlns:a16="http://schemas.microsoft.com/office/drawing/2014/main" id="{7CDD2CAC-A14A-2D19-9BC2-DD614FA7391D}"/>
              </a:ext>
            </a:extLst>
          </p:cNvPr>
          <p:cNvPicPr>
            <a:picLocks noChangeAspect="1"/>
          </p:cNvPicPr>
          <p:nvPr/>
        </p:nvPicPr>
        <p:blipFill>
          <a:blip r:embed="rId3"/>
          <a:stretch>
            <a:fillRect/>
          </a:stretch>
        </p:blipFill>
        <p:spPr>
          <a:xfrm>
            <a:off x="243703" y="3911562"/>
            <a:ext cx="2302401" cy="2946438"/>
          </a:xfrm>
          <a:prstGeom prst="rect">
            <a:avLst/>
          </a:prstGeom>
          <a:effectLst>
            <a:glow rad="228600">
              <a:schemeClr val="accent1">
                <a:satMod val="175000"/>
                <a:alpha val="40000"/>
              </a:schemeClr>
            </a:glow>
          </a:effectLst>
        </p:spPr>
      </p:pic>
      <p:pic>
        <p:nvPicPr>
          <p:cNvPr id="15" name="Picture 14">
            <a:extLst>
              <a:ext uri="{FF2B5EF4-FFF2-40B4-BE49-F238E27FC236}">
                <a16:creationId xmlns:a16="http://schemas.microsoft.com/office/drawing/2014/main" id="{BBAE411C-1BC0-6B5D-18CF-33D914DC61E2}"/>
              </a:ext>
            </a:extLst>
          </p:cNvPr>
          <p:cNvPicPr>
            <a:picLocks noChangeAspect="1"/>
          </p:cNvPicPr>
          <p:nvPr/>
        </p:nvPicPr>
        <p:blipFill>
          <a:blip r:embed="rId4"/>
          <a:stretch>
            <a:fillRect/>
          </a:stretch>
        </p:blipFill>
        <p:spPr>
          <a:xfrm>
            <a:off x="4608304" y="4576988"/>
            <a:ext cx="2975392" cy="2192074"/>
          </a:xfrm>
          <a:prstGeom prst="rect">
            <a:avLst/>
          </a:prstGeom>
          <a:effectLst>
            <a:glow rad="228600">
              <a:srgbClr val="009999">
                <a:alpha val="40000"/>
              </a:srgbClr>
            </a:glow>
            <a:innerShdw blurRad="546100" dist="50800" dir="10800000">
              <a:srgbClr val="00CC99">
                <a:alpha val="49804"/>
              </a:srgbClr>
            </a:innerShdw>
            <a:softEdge rad="31750"/>
          </a:effectLst>
        </p:spPr>
      </p:pic>
    </p:spTree>
    <p:extLst>
      <p:ext uri="{BB962C8B-B14F-4D97-AF65-F5344CB8AC3E}">
        <p14:creationId xmlns:p14="http://schemas.microsoft.com/office/powerpoint/2010/main" val="3687897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B42838-8F5A-113C-86B6-40B7F9AF187B}"/>
              </a:ext>
            </a:extLst>
          </p:cNvPr>
          <p:cNvSpPr>
            <a:spLocks noGrp="1"/>
          </p:cNvSpPr>
          <p:nvPr>
            <p:ph idx="1"/>
          </p:nvPr>
        </p:nvSpPr>
        <p:spPr>
          <a:xfrm>
            <a:off x="507537" y="943163"/>
            <a:ext cx="11011278" cy="6098345"/>
          </a:xfrm>
        </p:spPr>
        <p:txBody>
          <a:bodyPr>
            <a:normAutofit/>
          </a:bodyPr>
          <a:lstStyle/>
          <a:p>
            <a:pPr marL="0" indent="0">
              <a:buNone/>
            </a:pPr>
            <a:r>
              <a:rPr lang="en-US" sz="3600" dirty="0"/>
              <a:t>Parent Chair: Catalina Flores-Rau</a:t>
            </a:r>
          </a:p>
          <a:p>
            <a:pPr marL="0" indent="0">
              <a:buNone/>
            </a:pPr>
            <a:endParaRPr lang="en-US" sz="3600" dirty="0"/>
          </a:p>
          <a:p>
            <a:pPr marL="0" indent="0">
              <a:buNone/>
            </a:pPr>
            <a:r>
              <a:rPr lang="en-US" sz="3600" dirty="0"/>
              <a:t>Vice-Chair: Nicole </a:t>
            </a:r>
            <a:r>
              <a:rPr lang="en-US" sz="3600" dirty="0" err="1"/>
              <a:t>Juracek</a:t>
            </a:r>
            <a:endParaRPr lang="en-US" sz="3600" dirty="0"/>
          </a:p>
          <a:p>
            <a:pPr marL="0" indent="0">
              <a:buNone/>
            </a:pPr>
            <a:endParaRPr lang="en-US" sz="3600" dirty="0"/>
          </a:p>
          <a:p>
            <a:pPr marL="0" indent="0">
              <a:buNone/>
            </a:pPr>
            <a:r>
              <a:rPr lang="en-US" sz="3600" dirty="0"/>
              <a:t>Secretary: Derek Craig</a:t>
            </a:r>
          </a:p>
          <a:p>
            <a:pPr marL="0" indent="0">
              <a:buNone/>
            </a:pPr>
            <a:endParaRPr lang="en-US" sz="3600" dirty="0"/>
          </a:p>
          <a:p>
            <a:pPr marL="0" indent="0">
              <a:buNone/>
            </a:pPr>
            <a:r>
              <a:rPr lang="en-US" sz="3600" dirty="0"/>
              <a:t>Membership: </a:t>
            </a:r>
            <a:r>
              <a:rPr lang="en-US" sz="3600" dirty="0" err="1"/>
              <a:t>Jigisha</a:t>
            </a:r>
            <a:r>
              <a:rPr lang="en-US" sz="3600" dirty="0"/>
              <a:t> Doshi</a:t>
            </a:r>
          </a:p>
          <a:p>
            <a:pPr marL="0" indent="0">
              <a:buNone/>
            </a:pPr>
            <a:endParaRPr lang="en-US" sz="3600" dirty="0"/>
          </a:p>
          <a:p>
            <a:pPr marL="0" indent="0">
              <a:buNone/>
            </a:pPr>
            <a:r>
              <a:rPr lang="en-US" sz="3600" dirty="0"/>
              <a:t>Ex Officio Chair: Allison Thummel </a:t>
            </a:r>
          </a:p>
          <a:p>
            <a:pPr marL="0" indent="0">
              <a:buNone/>
            </a:pPr>
            <a:endParaRPr lang="en-US" sz="3600" dirty="0"/>
          </a:p>
          <a:p>
            <a:pPr marL="0" indent="0">
              <a:buNone/>
            </a:pPr>
            <a:endParaRPr lang="en-US" dirty="0"/>
          </a:p>
        </p:txBody>
      </p:sp>
      <p:sp>
        <p:nvSpPr>
          <p:cNvPr id="5" name="TextBox 4">
            <a:extLst>
              <a:ext uri="{FF2B5EF4-FFF2-40B4-BE49-F238E27FC236}">
                <a16:creationId xmlns:a16="http://schemas.microsoft.com/office/drawing/2014/main" id="{E947715F-C76B-83CF-8761-5197D31862A8}"/>
              </a:ext>
            </a:extLst>
          </p:cNvPr>
          <p:cNvSpPr txBox="1"/>
          <p:nvPr/>
        </p:nvSpPr>
        <p:spPr>
          <a:xfrm>
            <a:off x="2787108" y="87562"/>
            <a:ext cx="11011278"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91282A"/>
                </a:solidFill>
                <a:effectLst/>
                <a:uLnTx/>
                <a:uFillTx/>
                <a:latin typeface="Poppins" panose="020B0502040204020203" pitchFamily="2" charset="0"/>
                <a:ea typeface="+mn-ea"/>
                <a:cs typeface="+mn-cs"/>
              </a:rPr>
              <a:t>SHAC incoming executive team</a:t>
            </a:r>
            <a:br>
              <a:rPr kumimoji="0" lang="en-US" sz="1800" b="0" i="0" u="none" strike="noStrike" kern="1200" cap="none" spc="0" normalizeH="0" baseline="0" noProof="0" dirty="0">
                <a:ln>
                  <a:noFill/>
                </a:ln>
                <a:solidFill>
                  <a:srgbClr val="484848"/>
                </a:solidFill>
                <a:effectLst/>
                <a:uLnTx/>
                <a:uFillTx/>
                <a:latin typeface="Open Sans" panose="020B0606030504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18CA9D10-7AD9-B606-5775-ABFE3364E7AA}"/>
              </a:ext>
            </a:extLst>
          </p:cNvPr>
          <p:cNvPicPr>
            <a:picLocks noChangeAspect="1"/>
          </p:cNvPicPr>
          <p:nvPr/>
        </p:nvPicPr>
        <p:blipFill rotWithShape="1">
          <a:blip r:embed="rId2">
            <a:extLst>
              <a:ext uri="{28A0092B-C50C-407E-A947-70E740481C1C}">
                <a14:useLocalDpi xmlns:a14="http://schemas.microsoft.com/office/drawing/2010/main" val="0"/>
              </a:ext>
            </a:extLst>
          </a:blip>
          <a:srcRect l="24407" t="18501" r="13708" b="28861"/>
          <a:stretch/>
        </p:blipFill>
        <p:spPr>
          <a:xfrm>
            <a:off x="7315112" y="611634"/>
            <a:ext cx="1138346" cy="1445065"/>
          </a:xfrm>
          <a:prstGeom prst="rect">
            <a:avLst/>
          </a:prstGeom>
        </p:spPr>
      </p:pic>
      <p:pic>
        <p:nvPicPr>
          <p:cNvPr id="28" name="Picture 27">
            <a:extLst>
              <a:ext uri="{FF2B5EF4-FFF2-40B4-BE49-F238E27FC236}">
                <a16:creationId xmlns:a16="http://schemas.microsoft.com/office/drawing/2014/main" id="{BD81A7DA-F6B3-4007-397A-4DAC484FA49F}"/>
              </a:ext>
            </a:extLst>
          </p:cNvPr>
          <p:cNvPicPr>
            <a:picLocks noChangeAspect="1"/>
          </p:cNvPicPr>
          <p:nvPr/>
        </p:nvPicPr>
        <p:blipFill rotWithShape="1">
          <a:blip r:embed="rId3">
            <a:extLst>
              <a:ext uri="{28A0092B-C50C-407E-A947-70E740481C1C}">
                <a14:useLocalDpi xmlns:a14="http://schemas.microsoft.com/office/drawing/2010/main" val="0"/>
              </a:ext>
            </a:extLst>
          </a:blip>
          <a:srcRect l="44599" t="14126" r="31507" b="55775"/>
          <a:stretch/>
        </p:blipFill>
        <p:spPr>
          <a:xfrm>
            <a:off x="5846619" y="1641422"/>
            <a:ext cx="1138347" cy="1543821"/>
          </a:xfrm>
          <a:prstGeom prst="rect">
            <a:avLst/>
          </a:prstGeom>
        </p:spPr>
      </p:pic>
      <p:pic>
        <p:nvPicPr>
          <p:cNvPr id="8" name="Picture 7">
            <a:extLst>
              <a:ext uri="{FF2B5EF4-FFF2-40B4-BE49-F238E27FC236}">
                <a16:creationId xmlns:a16="http://schemas.microsoft.com/office/drawing/2014/main" id="{F2E42E52-E31D-6BB9-BF78-3DF0BA8BFE9F}"/>
              </a:ext>
            </a:extLst>
          </p:cNvPr>
          <p:cNvPicPr>
            <a:picLocks noChangeAspect="1"/>
          </p:cNvPicPr>
          <p:nvPr/>
        </p:nvPicPr>
        <p:blipFill rotWithShape="1">
          <a:blip r:embed="rId4">
            <a:extLst>
              <a:ext uri="{28A0092B-C50C-407E-A947-70E740481C1C}">
                <a14:useLocalDpi xmlns:a14="http://schemas.microsoft.com/office/drawing/2010/main" val="0"/>
              </a:ext>
            </a:extLst>
          </a:blip>
          <a:srcRect l="42737" t="8892" r="23993" b="38450"/>
          <a:stretch/>
        </p:blipFill>
        <p:spPr>
          <a:xfrm>
            <a:off x="7315112" y="5272910"/>
            <a:ext cx="1081543" cy="1283854"/>
          </a:xfrm>
          <a:prstGeom prst="rect">
            <a:avLst/>
          </a:prstGeom>
        </p:spPr>
      </p:pic>
      <p:pic>
        <p:nvPicPr>
          <p:cNvPr id="6146" name="Picture 2" descr="broken image">
            <a:extLst>
              <a:ext uri="{FF2B5EF4-FFF2-40B4-BE49-F238E27FC236}">
                <a16:creationId xmlns:a16="http://schemas.microsoft.com/office/drawing/2014/main" id="{7819D704-CF81-4434-8ACF-C83DE04A39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465" t="20546" r="23030" b="58382"/>
          <a:stretch/>
        </p:blipFill>
        <p:spPr bwMode="auto">
          <a:xfrm>
            <a:off x="5873312" y="4385994"/>
            <a:ext cx="958221" cy="1441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C7B0CD4-9313-9768-0D9C-26A5981BD37B}"/>
              </a:ext>
            </a:extLst>
          </p:cNvPr>
          <p:cNvPicPr>
            <a:picLocks noChangeAspect="1"/>
          </p:cNvPicPr>
          <p:nvPr/>
        </p:nvPicPr>
        <p:blipFill rotWithShape="1">
          <a:blip r:embed="rId6"/>
          <a:srcRect l="18792" t="9518" r="40607" b="55308"/>
          <a:stretch/>
        </p:blipFill>
        <p:spPr>
          <a:xfrm>
            <a:off x="4765963" y="3107219"/>
            <a:ext cx="1014985" cy="1324472"/>
          </a:xfrm>
          <a:prstGeom prst="rect">
            <a:avLst/>
          </a:prstGeom>
        </p:spPr>
      </p:pic>
    </p:spTree>
    <p:extLst>
      <p:ext uri="{BB962C8B-B14F-4D97-AF65-F5344CB8AC3E}">
        <p14:creationId xmlns:p14="http://schemas.microsoft.com/office/powerpoint/2010/main" val="247871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2000" fill="hold"/>
                                        <p:tgtEl>
                                          <p:spTgt spid="25"/>
                                        </p:tgtEl>
                                        <p:attrNameLst>
                                          <p:attrName>ppt_w</p:attrName>
                                        </p:attrNameLst>
                                      </p:cBhvr>
                                      <p:tavLst>
                                        <p:tav tm="0">
                                          <p:val>
                                            <p:fltVal val="0"/>
                                          </p:val>
                                        </p:tav>
                                        <p:tav tm="100000">
                                          <p:val>
                                            <p:strVal val="#ppt_w"/>
                                          </p:val>
                                        </p:tav>
                                      </p:tavLst>
                                    </p:anim>
                                    <p:anim calcmode="lin" valueType="num">
                                      <p:cBhvr>
                                        <p:cTn id="13" dur="2000" fill="hold"/>
                                        <p:tgtEl>
                                          <p:spTgt spid="25"/>
                                        </p:tgtEl>
                                        <p:attrNameLst>
                                          <p:attrName>ppt_h</p:attrName>
                                        </p:attrNameLst>
                                      </p:cBhvr>
                                      <p:tavLst>
                                        <p:tav tm="0">
                                          <p:val>
                                            <p:fltVal val="0"/>
                                          </p:val>
                                        </p:tav>
                                        <p:tav tm="100000">
                                          <p:val>
                                            <p:strVal val="#ppt_h"/>
                                          </p:val>
                                        </p:tav>
                                      </p:tavLst>
                                    </p:anim>
                                    <p:anim calcmode="lin" valueType="num">
                                      <p:cBhvr>
                                        <p:cTn id="14" dur="2000" fill="hold"/>
                                        <p:tgtEl>
                                          <p:spTgt spid="25"/>
                                        </p:tgtEl>
                                        <p:attrNameLst>
                                          <p:attrName>style.rotation</p:attrName>
                                        </p:attrNameLst>
                                      </p:cBhvr>
                                      <p:tavLst>
                                        <p:tav tm="0">
                                          <p:val>
                                            <p:fltVal val="90"/>
                                          </p:val>
                                        </p:tav>
                                        <p:tav tm="100000">
                                          <p:val>
                                            <p:fltVal val="0"/>
                                          </p:val>
                                        </p:tav>
                                      </p:tavLst>
                                    </p:anim>
                                    <p:animEffect transition="in" filter="fade">
                                      <p:cBhvr>
                                        <p:cTn id="15" dur="2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2000" fill="hold"/>
                                        <p:tgtEl>
                                          <p:spTgt spid="28"/>
                                        </p:tgtEl>
                                        <p:attrNameLst>
                                          <p:attrName>ppt_w</p:attrName>
                                        </p:attrNameLst>
                                      </p:cBhvr>
                                      <p:tavLst>
                                        <p:tav tm="0">
                                          <p:val>
                                            <p:fltVal val="0"/>
                                          </p:val>
                                        </p:tav>
                                        <p:tav tm="100000">
                                          <p:val>
                                            <p:strVal val="#ppt_w"/>
                                          </p:val>
                                        </p:tav>
                                      </p:tavLst>
                                    </p:anim>
                                    <p:anim calcmode="lin" valueType="num">
                                      <p:cBhvr>
                                        <p:cTn id="26" dur="2000" fill="hold"/>
                                        <p:tgtEl>
                                          <p:spTgt spid="28"/>
                                        </p:tgtEl>
                                        <p:attrNameLst>
                                          <p:attrName>ppt_h</p:attrName>
                                        </p:attrNameLst>
                                      </p:cBhvr>
                                      <p:tavLst>
                                        <p:tav tm="0">
                                          <p:val>
                                            <p:fltVal val="0"/>
                                          </p:val>
                                        </p:tav>
                                        <p:tav tm="100000">
                                          <p:val>
                                            <p:strVal val="#ppt_h"/>
                                          </p:val>
                                        </p:tav>
                                      </p:tavLst>
                                    </p:anim>
                                    <p:anim calcmode="lin" valueType="num">
                                      <p:cBhvr>
                                        <p:cTn id="27" dur="2000" fill="hold"/>
                                        <p:tgtEl>
                                          <p:spTgt spid="28"/>
                                        </p:tgtEl>
                                        <p:attrNameLst>
                                          <p:attrName>style.rotation</p:attrName>
                                        </p:attrNameLst>
                                      </p:cBhvr>
                                      <p:tavLst>
                                        <p:tav tm="0">
                                          <p:val>
                                            <p:fltVal val="90"/>
                                          </p:val>
                                        </p:tav>
                                        <p:tav tm="100000">
                                          <p:val>
                                            <p:fltVal val="0"/>
                                          </p:val>
                                        </p:tav>
                                      </p:tavLst>
                                    </p:anim>
                                    <p:animEffect transition="in" filter="fade">
                                      <p:cBhvr>
                                        <p:cTn id="28" dur="20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000" fill="hold"/>
                                        <p:tgtEl>
                                          <p:spTgt spid="11"/>
                                        </p:tgtEl>
                                        <p:attrNameLst>
                                          <p:attrName>ppt_w</p:attrName>
                                        </p:attrNameLst>
                                      </p:cBhvr>
                                      <p:tavLst>
                                        <p:tav tm="0">
                                          <p:val>
                                            <p:fltVal val="0"/>
                                          </p:val>
                                        </p:tav>
                                        <p:tav tm="100000">
                                          <p:val>
                                            <p:strVal val="#ppt_w"/>
                                          </p:val>
                                        </p:tav>
                                      </p:tavLst>
                                    </p:anim>
                                    <p:anim calcmode="lin" valueType="num">
                                      <p:cBhvr>
                                        <p:cTn id="39" dur="2000" fill="hold"/>
                                        <p:tgtEl>
                                          <p:spTgt spid="11"/>
                                        </p:tgtEl>
                                        <p:attrNameLst>
                                          <p:attrName>ppt_h</p:attrName>
                                        </p:attrNameLst>
                                      </p:cBhvr>
                                      <p:tavLst>
                                        <p:tav tm="0">
                                          <p:val>
                                            <p:fltVal val="0"/>
                                          </p:val>
                                        </p:tav>
                                        <p:tav tm="100000">
                                          <p:val>
                                            <p:strVal val="#ppt_h"/>
                                          </p:val>
                                        </p:tav>
                                      </p:tavLst>
                                    </p:anim>
                                    <p:anim calcmode="lin" valueType="num">
                                      <p:cBhvr>
                                        <p:cTn id="40" dur="2000" fill="hold"/>
                                        <p:tgtEl>
                                          <p:spTgt spid="11"/>
                                        </p:tgtEl>
                                        <p:attrNameLst>
                                          <p:attrName>style.rotation</p:attrName>
                                        </p:attrNameLst>
                                      </p:cBhvr>
                                      <p:tavLst>
                                        <p:tav tm="0">
                                          <p:val>
                                            <p:fltVal val="90"/>
                                          </p:val>
                                        </p:tav>
                                        <p:tav tm="100000">
                                          <p:val>
                                            <p:fltVal val="0"/>
                                          </p:val>
                                        </p:tav>
                                      </p:tavLst>
                                    </p:anim>
                                    <p:animEffect transition="in" filter="fade">
                                      <p:cBhvr>
                                        <p:cTn id="41" dur="2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6146"/>
                                        </p:tgtEl>
                                        <p:attrNameLst>
                                          <p:attrName>style.visibility</p:attrName>
                                        </p:attrNameLst>
                                      </p:cBhvr>
                                      <p:to>
                                        <p:strVal val="visible"/>
                                      </p:to>
                                    </p:set>
                                    <p:anim calcmode="lin" valueType="num">
                                      <p:cBhvr>
                                        <p:cTn id="51" dur="2000" fill="hold"/>
                                        <p:tgtEl>
                                          <p:spTgt spid="6146"/>
                                        </p:tgtEl>
                                        <p:attrNameLst>
                                          <p:attrName>ppt_w</p:attrName>
                                        </p:attrNameLst>
                                      </p:cBhvr>
                                      <p:tavLst>
                                        <p:tav tm="0">
                                          <p:val>
                                            <p:fltVal val="0"/>
                                          </p:val>
                                        </p:tav>
                                        <p:tav tm="100000">
                                          <p:val>
                                            <p:strVal val="#ppt_w"/>
                                          </p:val>
                                        </p:tav>
                                      </p:tavLst>
                                    </p:anim>
                                    <p:anim calcmode="lin" valueType="num">
                                      <p:cBhvr>
                                        <p:cTn id="52" dur="2000" fill="hold"/>
                                        <p:tgtEl>
                                          <p:spTgt spid="6146"/>
                                        </p:tgtEl>
                                        <p:attrNameLst>
                                          <p:attrName>ppt_h</p:attrName>
                                        </p:attrNameLst>
                                      </p:cBhvr>
                                      <p:tavLst>
                                        <p:tav tm="0">
                                          <p:val>
                                            <p:fltVal val="0"/>
                                          </p:val>
                                        </p:tav>
                                        <p:tav tm="100000">
                                          <p:val>
                                            <p:strVal val="#ppt_h"/>
                                          </p:val>
                                        </p:tav>
                                      </p:tavLst>
                                    </p:anim>
                                    <p:anim calcmode="lin" valueType="num">
                                      <p:cBhvr>
                                        <p:cTn id="53" dur="2000" fill="hold"/>
                                        <p:tgtEl>
                                          <p:spTgt spid="6146"/>
                                        </p:tgtEl>
                                        <p:attrNameLst>
                                          <p:attrName>style.rotation</p:attrName>
                                        </p:attrNameLst>
                                      </p:cBhvr>
                                      <p:tavLst>
                                        <p:tav tm="0">
                                          <p:val>
                                            <p:fltVal val="90"/>
                                          </p:val>
                                        </p:tav>
                                        <p:tav tm="100000">
                                          <p:val>
                                            <p:fltVal val="0"/>
                                          </p:val>
                                        </p:tav>
                                      </p:tavLst>
                                    </p:anim>
                                    <p:animEffect transition="in" filter="fade">
                                      <p:cBhvr>
                                        <p:cTn id="54" dur="2000"/>
                                        <p:tgtEl>
                                          <p:spTgt spid="614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500"/>
                                        <p:tgtEl>
                                          <p:spTgt spid="3">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2000" fill="hold"/>
                                        <p:tgtEl>
                                          <p:spTgt spid="8"/>
                                        </p:tgtEl>
                                        <p:attrNameLst>
                                          <p:attrName>ppt_w</p:attrName>
                                        </p:attrNameLst>
                                      </p:cBhvr>
                                      <p:tavLst>
                                        <p:tav tm="0">
                                          <p:val>
                                            <p:fltVal val="0"/>
                                          </p:val>
                                        </p:tav>
                                        <p:tav tm="100000">
                                          <p:val>
                                            <p:strVal val="#ppt_w"/>
                                          </p:val>
                                        </p:tav>
                                      </p:tavLst>
                                    </p:anim>
                                    <p:anim calcmode="lin" valueType="num">
                                      <p:cBhvr>
                                        <p:cTn id="65" dur="2000" fill="hold"/>
                                        <p:tgtEl>
                                          <p:spTgt spid="8"/>
                                        </p:tgtEl>
                                        <p:attrNameLst>
                                          <p:attrName>ppt_h</p:attrName>
                                        </p:attrNameLst>
                                      </p:cBhvr>
                                      <p:tavLst>
                                        <p:tav tm="0">
                                          <p:val>
                                            <p:fltVal val="0"/>
                                          </p:val>
                                        </p:tav>
                                        <p:tav tm="100000">
                                          <p:val>
                                            <p:strVal val="#ppt_h"/>
                                          </p:val>
                                        </p:tav>
                                      </p:tavLst>
                                    </p:anim>
                                    <p:anim calcmode="lin" valueType="num">
                                      <p:cBhvr>
                                        <p:cTn id="66" dur="2000" fill="hold"/>
                                        <p:tgtEl>
                                          <p:spTgt spid="8"/>
                                        </p:tgtEl>
                                        <p:attrNameLst>
                                          <p:attrName>style.rotation</p:attrName>
                                        </p:attrNameLst>
                                      </p:cBhvr>
                                      <p:tavLst>
                                        <p:tav tm="0">
                                          <p:val>
                                            <p:fltVal val="90"/>
                                          </p:val>
                                        </p:tav>
                                        <p:tav tm="100000">
                                          <p:val>
                                            <p:fltVal val="0"/>
                                          </p:val>
                                        </p:tav>
                                      </p:tavLst>
                                    </p:anim>
                                    <p:animEffect transition="in" filter="fade">
                                      <p:cBhvr>
                                        <p:cTn id="6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A0B8BB-638C-C3D2-EBD0-602DC6C5E9A2}"/>
              </a:ext>
            </a:extLst>
          </p:cNvPr>
          <p:cNvSpPr>
            <a:spLocks noGrp="1"/>
          </p:cNvSpPr>
          <p:nvPr>
            <p:ph idx="1"/>
          </p:nvPr>
        </p:nvSpPr>
        <p:spPr>
          <a:xfrm>
            <a:off x="171450" y="2282825"/>
            <a:ext cx="13011150" cy="4351338"/>
          </a:xfrm>
        </p:spPr>
        <p:txBody>
          <a:bodyPr>
            <a:normAutofit/>
          </a:bodyPr>
          <a:lstStyle/>
          <a:p>
            <a:pPr marL="342900" marR="0" lvl="0" indent="-342900">
              <a:spcBef>
                <a:spcPts val="755"/>
              </a:spcBef>
              <a:spcAft>
                <a:spcPts val="0"/>
              </a:spcAft>
              <a:buFont typeface="Symbol" panose="05050102010706020507" pitchFamily="18" charset="2"/>
              <a:buChar char=""/>
            </a:pPr>
            <a:r>
              <a:rPr lang="en-US" sz="3200" dirty="0">
                <a:effectLst/>
                <a:latin typeface="Arial" panose="020B0604020202020204" pitchFamily="34" charset="0"/>
                <a:ea typeface="Arial" panose="020B0604020202020204" pitchFamily="34" charset="0"/>
                <a:cs typeface="Arial" panose="020B0604020202020204" pitchFamily="34" charset="0"/>
              </a:rPr>
              <a:t>Action Based Learning (ABL) labs: 7 campuses</a:t>
            </a:r>
          </a:p>
          <a:p>
            <a:pPr marL="342900" marR="0" lvl="0" indent="-342900">
              <a:spcBef>
                <a:spcPts val="755"/>
              </a:spcBef>
              <a:spcAft>
                <a:spcPts val="0"/>
              </a:spcAft>
              <a:buFont typeface="Symbol" panose="05050102010706020507" pitchFamily="18"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National Walk to School Day (Oct) &amp; Bike to School Day (May)</a:t>
            </a:r>
            <a:endParaRPr lang="en-US" sz="32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5CB67A2-EC8A-4661-3FA8-EA2FFEF71932}"/>
              </a:ext>
            </a:extLst>
          </p:cNvPr>
          <p:cNvSpPr txBox="1">
            <a:spLocks noGrp="1"/>
          </p:cNvSpPr>
          <p:nvPr>
            <p:ph type="title"/>
          </p:nvPr>
        </p:nvSpPr>
        <p:spPr>
          <a:xfrm>
            <a:off x="838200" y="67644"/>
            <a:ext cx="10515600" cy="1920526"/>
          </a:xfrm>
          <a:prstGeom prst="rect">
            <a:avLst/>
          </a:prstGeom>
          <a:noFill/>
        </p:spPr>
        <p:txBody>
          <a:bodyPr wrap="square">
            <a:spAutoFit/>
          </a:bodyPr>
          <a:lstStyle/>
          <a:p>
            <a:pPr algn="ct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PHYSICAL EDUCATION/</a:t>
            </a:r>
            <a:b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PHYSICAL ACTIVITY</a:t>
            </a:r>
          </a:p>
        </p:txBody>
      </p:sp>
      <p:pic>
        <p:nvPicPr>
          <p:cNvPr id="5" name="Picture 4">
            <a:extLst>
              <a:ext uri="{FF2B5EF4-FFF2-40B4-BE49-F238E27FC236}">
                <a16:creationId xmlns:a16="http://schemas.microsoft.com/office/drawing/2014/main" id="{04D2B016-A491-3E4D-F564-8E78C142C67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2602" t="34973" r="14146" b="28482"/>
          <a:stretch/>
        </p:blipFill>
        <p:spPr bwMode="auto">
          <a:xfrm>
            <a:off x="9475885" y="3961777"/>
            <a:ext cx="2716115" cy="2088258"/>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3CFCAA6F-F0BC-194C-333C-53F5F893871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8548" t="22490" r="9774" b="25947"/>
          <a:stretch/>
        </p:blipFill>
        <p:spPr bwMode="auto">
          <a:xfrm>
            <a:off x="4341345" y="3920538"/>
            <a:ext cx="4754009" cy="2255662"/>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FF958F9B-A9B2-B5C2-D224-54B0E93821BE}"/>
              </a:ext>
            </a:extLst>
          </p:cNvPr>
          <p:cNvPicPr>
            <a:picLocks noChangeAspect="1"/>
          </p:cNvPicPr>
          <p:nvPr/>
        </p:nvPicPr>
        <p:blipFill>
          <a:blip r:embed="rId6"/>
          <a:stretch>
            <a:fillRect/>
          </a:stretch>
        </p:blipFill>
        <p:spPr>
          <a:xfrm>
            <a:off x="213268" y="3579638"/>
            <a:ext cx="3918996" cy="2937462"/>
          </a:xfrm>
          <a:prstGeom prst="rect">
            <a:avLst/>
          </a:prstGeom>
        </p:spPr>
      </p:pic>
      <p:sp>
        <p:nvSpPr>
          <p:cNvPr id="9" name="TextBox 8">
            <a:extLst>
              <a:ext uri="{FF2B5EF4-FFF2-40B4-BE49-F238E27FC236}">
                <a16:creationId xmlns:a16="http://schemas.microsoft.com/office/drawing/2014/main" id="{75C44CED-6751-69AE-876D-3FEFD20BB749}"/>
              </a:ext>
            </a:extLst>
          </p:cNvPr>
          <p:cNvSpPr txBox="1"/>
          <p:nvPr/>
        </p:nvSpPr>
        <p:spPr>
          <a:xfrm>
            <a:off x="0" y="3961777"/>
            <a:ext cx="395214" cy="113072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0AA7E7D-15B8-5346-AA14-10C0142C9BE2}"/>
              </a:ext>
            </a:extLst>
          </p:cNvPr>
          <p:cNvSpPr txBox="1"/>
          <p:nvPr/>
        </p:nvSpPr>
        <p:spPr>
          <a:xfrm>
            <a:off x="-45207" y="4919307"/>
            <a:ext cx="395214" cy="113072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43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567605"/>
            <a:ext cx="9144000" cy="698028"/>
          </a:xfrm>
        </p:spPr>
        <p:txBody>
          <a:bodyPr>
            <a:noAutofit/>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Brain Break</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579076" y="6218062"/>
            <a:ext cx="9144000" cy="328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spc="300" dirty="0">
                <a:solidFill>
                  <a:schemeClr val="bg1"/>
                </a:solidFill>
                <a:latin typeface="Arial" panose="020B0604020202020204" pitchFamily="34" charset="0"/>
                <a:cs typeface="Arial" panose="020B0604020202020204" pitchFamily="34" charset="0"/>
              </a:rPr>
              <a:t>Courtney Skiles</a:t>
            </a:r>
          </a:p>
          <a:p>
            <a:r>
              <a:rPr lang="en-US" sz="1400" spc="300" dirty="0">
                <a:solidFill>
                  <a:schemeClr val="bg1"/>
                </a:solidFill>
                <a:latin typeface="Arial" panose="020B0604020202020204" pitchFamily="34" charset="0"/>
                <a:cs typeface="Arial" panose="020B0604020202020204" pitchFamily="34" charset="0"/>
              </a:rPr>
              <a:t>FBISD Health &amp; Engagement  Coordinator</a:t>
            </a:r>
          </a:p>
        </p:txBody>
      </p:sp>
    </p:spTree>
    <p:extLst>
      <p:ext uri="{BB962C8B-B14F-4D97-AF65-F5344CB8AC3E}">
        <p14:creationId xmlns:p14="http://schemas.microsoft.com/office/powerpoint/2010/main" val="2435266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eople having picnic">
            <a:extLst>
              <a:ext uri="{FF2B5EF4-FFF2-40B4-BE49-F238E27FC236}">
                <a16:creationId xmlns:a16="http://schemas.microsoft.com/office/drawing/2014/main" id="{4AFE48A6-5104-4BEE-ADC0-E07D348A645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0" y="0"/>
            <a:ext cx="12192000" cy="4377267"/>
          </a:xfrm>
        </p:spPr>
      </p:pic>
      <p:sp>
        <p:nvSpPr>
          <p:cNvPr id="6" name="Title 5">
            <a:extLst>
              <a:ext uri="{FF2B5EF4-FFF2-40B4-BE49-F238E27FC236}">
                <a16:creationId xmlns:a16="http://schemas.microsoft.com/office/drawing/2014/main" id="{0859641E-396D-458C-971B-F37C49B27E15}"/>
              </a:ext>
            </a:extLst>
          </p:cNvPr>
          <p:cNvSpPr>
            <a:spLocks noGrp="1"/>
          </p:cNvSpPr>
          <p:nvPr>
            <p:ph type="ctrTitle"/>
          </p:nvPr>
        </p:nvSpPr>
        <p:spPr/>
        <p:txBody>
          <a:bodyPr/>
          <a:lstStyle/>
          <a:p>
            <a:r>
              <a:rPr lang="en-US" dirty="0"/>
              <a:t>BRAIN BREAK</a:t>
            </a:r>
          </a:p>
        </p:txBody>
      </p:sp>
      <p:sp>
        <p:nvSpPr>
          <p:cNvPr id="2" name="TextBox 1">
            <a:extLst>
              <a:ext uri="{FF2B5EF4-FFF2-40B4-BE49-F238E27FC236}">
                <a16:creationId xmlns:a16="http://schemas.microsoft.com/office/drawing/2014/main" id="{69B47706-DF56-7AE8-6827-28843AADA47C}"/>
              </a:ext>
            </a:extLst>
          </p:cNvPr>
          <p:cNvSpPr txBox="1"/>
          <p:nvPr/>
        </p:nvSpPr>
        <p:spPr>
          <a:xfrm>
            <a:off x="636104" y="4432332"/>
            <a:ext cx="44839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THIS OR THAT!</a:t>
            </a:r>
          </a:p>
        </p:txBody>
      </p:sp>
      <p:sp>
        <p:nvSpPr>
          <p:cNvPr id="4" name="TextBox 3">
            <a:extLst>
              <a:ext uri="{FF2B5EF4-FFF2-40B4-BE49-F238E27FC236}">
                <a16:creationId xmlns:a16="http://schemas.microsoft.com/office/drawing/2014/main" id="{F8DD7126-A207-951A-C192-A995E1865558}"/>
              </a:ext>
            </a:extLst>
          </p:cNvPr>
          <p:cNvSpPr txBox="1"/>
          <p:nvPr/>
        </p:nvSpPr>
        <p:spPr>
          <a:xfrm>
            <a:off x="636104" y="5936974"/>
            <a:ext cx="38431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Courtney Skiles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Health and Engagement Coordinator </a:t>
            </a:r>
          </a:p>
        </p:txBody>
      </p:sp>
      <p:pic>
        <p:nvPicPr>
          <p:cNvPr id="7" name="Picture 6" descr="A close up of a logo&#10;&#10;Description automatically generated">
            <a:extLst>
              <a:ext uri="{FF2B5EF4-FFF2-40B4-BE49-F238E27FC236}">
                <a16:creationId xmlns:a16="http://schemas.microsoft.com/office/drawing/2014/main" id="{FBC988D1-39D0-CE83-8514-BF236A12A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436" y="5687727"/>
            <a:ext cx="1905000" cy="692727"/>
          </a:xfrm>
          <a:prstGeom prst="rect">
            <a:avLst/>
          </a:prstGeom>
        </p:spPr>
      </p:pic>
    </p:spTree>
    <p:extLst>
      <p:ext uri="{BB962C8B-B14F-4D97-AF65-F5344CB8AC3E}">
        <p14:creationId xmlns:p14="http://schemas.microsoft.com/office/powerpoint/2010/main" val="224440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Sandcastle with sea in background">
            <a:extLst>
              <a:ext uri="{FF2B5EF4-FFF2-40B4-BE49-F238E27FC236}">
                <a16:creationId xmlns:a16="http://schemas.microsoft.com/office/drawing/2014/main" id="{A2EC6A8C-C046-A052-012A-37EF2517A32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7069" r="-2" b="395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Content Placeholder 7" descr="Person in a kayak">
            <a:extLst>
              <a:ext uri="{FF2B5EF4-FFF2-40B4-BE49-F238E27FC236}">
                <a16:creationId xmlns:a16="http://schemas.microsoft.com/office/drawing/2014/main" id="{01ADACB5-49ED-9903-1373-B1B8B6DFE2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7567" r="-2" b="270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6" name="Freeform: Shape 1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2BAA42-40B9-E137-7AD4-7D5601283E07}"/>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dirty="0">
                <a:solidFill>
                  <a:schemeClr val="tx1"/>
                </a:solidFill>
                <a:latin typeface="+mj-lt"/>
                <a:ea typeface="+mj-ea"/>
                <a:cs typeface="+mj-cs"/>
              </a:rPr>
              <a:t>Stand up for the Beach</a:t>
            </a:r>
          </a:p>
        </p:txBody>
      </p:sp>
      <p:sp>
        <p:nvSpPr>
          <p:cNvPr id="20" name="Rectangle 1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1ADA40B1-E1D6-2BB2-22A8-3A8285D50482}"/>
              </a:ext>
            </a:extLst>
          </p:cNvPr>
          <p:cNvSpPr txBox="1">
            <a:spLocks/>
          </p:cNvSpPr>
          <p:nvPr/>
        </p:nvSpPr>
        <p:spPr>
          <a:xfrm>
            <a:off x="448056" y="3553499"/>
            <a:ext cx="4832802" cy="1243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Light" panose="020F0302020204030204"/>
                <a:ea typeface="+mj-ea"/>
                <a:cs typeface="+mj-cs"/>
              </a:rPr>
              <a:t>Arm Swings for the River</a:t>
            </a:r>
          </a:p>
        </p:txBody>
      </p:sp>
    </p:spTree>
    <p:extLst>
      <p:ext uri="{BB962C8B-B14F-4D97-AF65-F5344CB8AC3E}">
        <p14:creationId xmlns:p14="http://schemas.microsoft.com/office/powerpoint/2010/main" val="975470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Woman eating watermelon">
            <a:extLst>
              <a:ext uri="{FF2B5EF4-FFF2-40B4-BE49-F238E27FC236}">
                <a16:creationId xmlns:a16="http://schemas.microsoft.com/office/drawing/2014/main" id="{A2EC6A8C-C046-A052-012A-37EF2517A32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8021" b="18021"/>
          <a:stretch/>
        </p:blipFill>
        <p:spPr>
          <a:xfrm>
            <a:off x="4267201" y="10"/>
            <a:ext cx="7924800" cy="3383270"/>
          </a:xfrm>
          <a:prstGeom prst="rect">
            <a:avLst/>
          </a:prstGeom>
        </p:spPr>
      </p:pic>
      <p:pic>
        <p:nvPicPr>
          <p:cNvPr id="8" name="Content Placeholder 7" descr="Strawberries in a basket">
            <a:extLst>
              <a:ext uri="{FF2B5EF4-FFF2-40B4-BE49-F238E27FC236}">
                <a16:creationId xmlns:a16="http://schemas.microsoft.com/office/drawing/2014/main" id="{01ADACB5-49ED-9903-1373-B1B8B6DFE2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3041" r="2" b="19919"/>
          <a:stretch/>
        </p:blipFill>
        <p:spPr>
          <a:xfrm>
            <a:off x="4650916" y="3474720"/>
            <a:ext cx="7555832" cy="3383280"/>
          </a:xfrm>
          <a:prstGeom prst="rect">
            <a:avLst/>
          </a:prstGeom>
        </p:spPr>
      </p:pic>
      <p:sp useBgFill="1">
        <p:nvSpPr>
          <p:cNvPr id="16" name="Freeform: Shape 15">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2BAA42-40B9-E137-7AD4-7D5601283E07}"/>
              </a:ext>
            </a:extLst>
          </p:cNvPr>
          <p:cNvSpPr>
            <a:spLocks noGrp="1"/>
          </p:cNvSpPr>
          <p:nvPr>
            <p:ph type="title"/>
          </p:nvPr>
        </p:nvSpPr>
        <p:spPr>
          <a:xfrm>
            <a:off x="643468" y="609600"/>
            <a:ext cx="3623733" cy="2443089"/>
          </a:xfrm>
        </p:spPr>
        <p:txBody>
          <a:bodyPr vert="horz" lIns="91440" tIns="45720" rIns="91440" bIns="45720" rtlCol="0" anchor="b">
            <a:normAutofit/>
          </a:bodyPr>
          <a:lstStyle/>
          <a:p>
            <a:r>
              <a:rPr lang="en-US" dirty="0"/>
              <a:t>Hands up for Watermelon</a:t>
            </a:r>
            <a:endParaRPr lang="en-US" kern="1200" dirty="0">
              <a:solidFill>
                <a:schemeClr val="tx1"/>
              </a:solidFill>
              <a:latin typeface="+mj-lt"/>
              <a:ea typeface="+mj-ea"/>
              <a:cs typeface="+mj-cs"/>
            </a:endParaRPr>
          </a:p>
        </p:txBody>
      </p:sp>
      <p:sp>
        <p:nvSpPr>
          <p:cNvPr id="3" name="Title 1">
            <a:extLst>
              <a:ext uri="{FF2B5EF4-FFF2-40B4-BE49-F238E27FC236}">
                <a16:creationId xmlns:a16="http://schemas.microsoft.com/office/drawing/2014/main" id="{A9FEF19A-451B-4E07-DF98-3E88EDCF7424}"/>
              </a:ext>
            </a:extLst>
          </p:cNvPr>
          <p:cNvSpPr txBox="1">
            <a:spLocks/>
          </p:cNvSpPr>
          <p:nvPr/>
        </p:nvSpPr>
        <p:spPr>
          <a:xfrm>
            <a:off x="643467" y="3488787"/>
            <a:ext cx="3623733" cy="24430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Touch the ground for Strawberries</a:t>
            </a:r>
          </a:p>
        </p:txBody>
      </p:sp>
    </p:spTree>
    <p:extLst>
      <p:ext uri="{BB962C8B-B14F-4D97-AF65-F5344CB8AC3E}">
        <p14:creationId xmlns:p14="http://schemas.microsoft.com/office/powerpoint/2010/main" val="6150059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AA42-40B9-E137-7AD4-7D5601283E07}"/>
              </a:ext>
            </a:extLst>
          </p:cNvPr>
          <p:cNvSpPr>
            <a:spLocks noGrp="1"/>
          </p:cNvSpPr>
          <p:nvPr>
            <p:ph type="title"/>
          </p:nvPr>
        </p:nvSpPr>
        <p:spPr>
          <a:xfrm>
            <a:off x="-1402080" y="5170655"/>
            <a:ext cx="9144000" cy="757317"/>
          </a:xfrm>
        </p:spPr>
        <p:txBody>
          <a:bodyPr vert="horz" lIns="91440" tIns="45720" rIns="91440" bIns="45720" rtlCol="0" anchor="b">
            <a:noAutofit/>
          </a:bodyPr>
          <a:lstStyle/>
          <a:p>
            <a:pPr algn="ctr"/>
            <a:r>
              <a:rPr lang="en-US" kern="1200" dirty="0">
                <a:solidFill>
                  <a:schemeClr val="tx1"/>
                </a:solidFill>
                <a:ea typeface="+mj-ea"/>
                <a:cs typeface="+mj-cs"/>
              </a:rPr>
              <a:t>Jumping Jacks </a:t>
            </a:r>
            <a:br>
              <a:rPr lang="en-US" kern="1200" dirty="0">
                <a:solidFill>
                  <a:schemeClr val="tx1"/>
                </a:solidFill>
                <a:ea typeface="+mj-ea"/>
                <a:cs typeface="+mj-cs"/>
              </a:rPr>
            </a:br>
            <a:r>
              <a:rPr lang="en-US" kern="1200" dirty="0">
                <a:solidFill>
                  <a:schemeClr val="tx1"/>
                </a:solidFill>
                <a:ea typeface="+mj-ea"/>
                <a:cs typeface="+mj-cs"/>
              </a:rPr>
              <a:t>for Ice Cream</a:t>
            </a:r>
          </a:p>
        </p:txBody>
      </p:sp>
      <p:sp>
        <p:nvSpPr>
          <p:cNvPr id="4" name="Title 1">
            <a:extLst>
              <a:ext uri="{FF2B5EF4-FFF2-40B4-BE49-F238E27FC236}">
                <a16:creationId xmlns:a16="http://schemas.microsoft.com/office/drawing/2014/main" id="{2F651A49-9E3B-4BE0-57C3-CB621B176DF1}"/>
              </a:ext>
            </a:extLst>
          </p:cNvPr>
          <p:cNvSpPr txBox="1">
            <a:spLocks/>
          </p:cNvSpPr>
          <p:nvPr/>
        </p:nvSpPr>
        <p:spPr>
          <a:xfrm>
            <a:off x="3957711" y="4744126"/>
            <a:ext cx="9144000" cy="468980"/>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Squats for Popsicles</a:t>
            </a:r>
          </a:p>
        </p:txBody>
      </p:sp>
      <p:pic>
        <p:nvPicPr>
          <p:cNvPr id="6" name="Content Placeholder 5" descr="Smiling child holding and looking at ice cream cone with melting chocolate and strawberry scoops trickling down over hand">
            <a:extLst>
              <a:ext uri="{FF2B5EF4-FFF2-40B4-BE49-F238E27FC236}">
                <a16:creationId xmlns:a16="http://schemas.microsoft.com/office/drawing/2014/main" id="{A2EC6A8C-C046-A052-012A-37EF2517A32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13879" b="3"/>
          <a:stretch/>
        </p:blipFill>
        <p:spPr>
          <a:xfrm>
            <a:off x="877414" y="877413"/>
            <a:ext cx="5218586" cy="3756852"/>
          </a:xfrm>
          <a:prstGeom prst="rect">
            <a:avLst/>
          </a:prstGeom>
        </p:spPr>
      </p:pic>
      <p:pic>
        <p:nvPicPr>
          <p:cNvPr id="8" name="Content Placeholder 7" descr="Red, orange, and peach striped popsicles over a bowl of ice on turquoise background with nectarines and watermelon slice">
            <a:extLst>
              <a:ext uri="{FF2B5EF4-FFF2-40B4-BE49-F238E27FC236}">
                <a16:creationId xmlns:a16="http://schemas.microsoft.com/office/drawing/2014/main" id="{01ADACB5-49ED-9903-1373-B1B8B6DFE2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6144" b="26264"/>
          <a:stretch/>
        </p:blipFill>
        <p:spPr>
          <a:xfrm>
            <a:off x="6096001" y="877413"/>
            <a:ext cx="5218586" cy="3756852"/>
          </a:xfrm>
          <a:prstGeom prst="rect">
            <a:avLst/>
          </a:prstGeom>
        </p:spPr>
      </p:pic>
      <p:sp>
        <p:nvSpPr>
          <p:cNvPr id="26" name="Rectangle 25">
            <a:extLst>
              <a:ext uri="{FF2B5EF4-FFF2-40B4-BE49-F238E27FC236}">
                <a16:creationId xmlns:a16="http://schemas.microsoft.com/office/drawing/2014/main" id="{2F4C03CF-76AD-2B9F-7EAC-BD21772B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33402" y="-604469"/>
            <a:ext cx="123362" cy="10439007"/>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9459D69-81E2-5DEC-98A2-EF3BBA4EA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718160" y="2080291"/>
            <a:ext cx="123362" cy="506949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07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star cluster in the night sky">
            <a:extLst>
              <a:ext uri="{FF2B5EF4-FFF2-40B4-BE49-F238E27FC236}">
                <a16:creationId xmlns:a16="http://schemas.microsoft.com/office/drawing/2014/main" id="{A2EC6A8C-C046-A052-012A-37EF2517A324}"/>
              </a:ext>
            </a:extLst>
          </p:cNvPr>
          <p:cNvPicPr>
            <a:picLocks noGrp="1" noChangeAspect="1"/>
          </p:cNvPicPr>
          <p:nvPr>
            <p:ph sz="half" idx="1"/>
          </p:nvPr>
        </p:nvPicPr>
        <p:blipFill rotWithShape="1">
          <a:blip r:embed="rId2">
            <a:alphaModFix amt="85000"/>
            <a:extLst>
              <a:ext uri="{28A0092B-C50C-407E-A947-70E740481C1C}">
                <a14:useLocalDpi xmlns:a14="http://schemas.microsoft.com/office/drawing/2010/main" val="0"/>
              </a:ext>
            </a:extLst>
          </a:blip>
          <a:srcRect b="15730"/>
          <a:stretch/>
        </p:blipFill>
        <p:spPr>
          <a:xfrm>
            <a:off x="-3047" y="10"/>
            <a:ext cx="12191999" cy="6857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 name="Rectangle 3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2BAA42-40B9-E137-7AD4-7D5601283E07}"/>
              </a:ext>
            </a:extLst>
          </p:cNvPr>
          <p:cNvSpPr>
            <a:spLocks noGrp="1"/>
          </p:cNvSpPr>
          <p:nvPr>
            <p:ph type="title"/>
          </p:nvPr>
        </p:nvSpPr>
        <p:spPr>
          <a:xfrm>
            <a:off x="1350498" y="7193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b="1" dirty="0">
                <a:solidFill>
                  <a:srgbClr val="FFFFFF"/>
                </a:solidFill>
              </a:rPr>
              <a:t>High Five your neighbor for Summer Vacation!</a:t>
            </a:r>
          </a:p>
        </p:txBody>
      </p:sp>
    </p:spTree>
    <p:extLst>
      <p:ext uri="{BB962C8B-B14F-4D97-AF65-F5344CB8AC3E}">
        <p14:creationId xmlns:p14="http://schemas.microsoft.com/office/powerpoint/2010/main" val="217471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567605"/>
            <a:ext cx="9144000" cy="698028"/>
          </a:xfrm>
        </p:spPr>
        <p:txBody>
          <a:bodyPr>
            <a:noAutofit/>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BOT Summary</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579076" y="6218062"/>
            <a:ext cx="9144000" cy="328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spc="300" dirty="0">
                <a:solidFill>
                  <a:schemeClr val="bg1"/>
                </a:solidFill>
                <a:latin typeface="Arial" panose="020B0604020202020204" pitchFamily="34" charset="0"/>
                <a:cs typeface="Arial" panose="020B0604020202020204" pitchFamily="34" charset="0"/>
              </a:rPr>
              <a:t>Allison </a:t>
            </a:r>
            <a:r>
              <a:rPr lang="en-US" sz="1400" spc="300" dirty="0" err="1">
                <a:solidFill>
                  <a:schemeClr val="bg1"/>
                </a:solidFill>
                <a:latin typeface="Arial" panose="020B0604020202020204" pitchFamily="34" charset="0"/>
                <a:cs typeface="Arial" panose="020B0604020202020204" pitchFamily="34" charset="0"/>
              </a:rPr>
              <a:t>Thummel</a:t>
            </a:r>
            <a:endParaRPr lang="en-US" sz="1400" spc="300" dirty="0">
              <a:solidFill>
                <a:schemeClr val="bg1"/>
              </a:solidFill>
              <a:latin typeface="Arial" panose="020B0604020202020204" pitchFamily="34" charset="0"/>
              <a:cs typeface="Arial" panose="020B0604020202020204" pitchFamily="34" charset="0"/>
            </a:endParaRPr>
          </a:p>
          <a:p>
            <a:r>
              <a:rPr lang="en-US" sz="1400" spc="300" dirty="0">
                <a:solidFill>
                  <a:schemeClr val="bg1"/>
                </a:solidFill>
                <a:latin typeface="Arial" panose="020B0604020202020204" pitchFamily="34" charset="0"/>
                <a:cs typeface="Arial" panose="020B0604020202020204" pitchFamily="34" charset="0"/>
              </a:rPr>
              <a:t>FBISD SHAC Chair </a:t>
            </a:r>
          </a:p>
        </p:txBody>
      </p:sp>
    </p:spTree>
    <p:extLst>
      <p:ext uri="{BB962C8B-B14F-4D97-AF65-F5344CB8AC3E}">
        <p14:creationId xmlns:p14="http://schemas.microsoft.com/office/powerpoint/2010/main" val="3214789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BD36-51D8-4C59-A95B-80153D1907B4}"/>
              </a:ext>
            </a:extLst>
          </p:cNvPr>
          <p:cNvSpPr>
            <a:spLocks noGrp="1"/>
          </p:cNvSpPr>
          <p:nvPr>
            <p:ph type="title"/>
          </p:nvPr>
        </p:nvSpPr>
        <p:spPr>
          <a:xfrm>
            <a:off x="157942" y="127519"/>
            <a:ext cx="12034058" cy="1133080"/>
          </a:xfrm>
        </p:spPr>
        <p:txBody>
          <a:bodyPr>
            <a:normAutofit/>
          </a:bodyPr>
          <a:lstStyle/>
          <a:p>
            <a:r>
              <a:rPr lang="en-US" sz="4400" b="1" i="0" u="none" strike="noStrike" cap="none" dirty="0">
                <a:solidFill>
                  <a:schemeClr val="lt1"/>
                </a:solidFill>
                <a:latin typeface="Calibri"/>
                <a:ea typeface="Calibri"/>
                <a:cs typeface="Calibri"/>
                <a:sym typeface="Calibri"/>
              </a:rPr>
              <a:t>SHAC </a:t>
            </a:r>
            <a:r>
              <a:rPr lang="en-US" dirty="0">
                <a:solidFill>
                  <a:schemeClr val="lt1"/>
                </a:solidFill>
              </a:rPr>
              <a:t>as a Resource</a:t>
            </a:r>
            <a:endParaRPr lang="en-US" dirty="0"/>
          </a:p>
        </p:txBody>
      </p:sp>
      <p:grpSp>
        <p:nvGrpSpPr>
          <p:cNvPr id="3" name="Google Shape;95;p2">
            <a:extLst>
              <a:ext uri="{FF2B5EF4-FFF2-40B4-BE49-F238E27FC236}">
                <a16:creationId xmlns:a16="http://schemas.microsoft.com/office/drawing/2014/main" id="{2F9E9535-1AC5-1C32-C753-AC2194C0D5E4}"/>
              </a:ext>
            </a:extLst>
          </p:cNvPr>
          <p:cNvGrpSpPr/>
          <p:nvPr/>
        </p:nvGrpSpPr>
        <p:grpSpPr>
          <a:xfrm>
            <a:off x="648382" y="1133008"/>
            <a:ext cx="9931013" cy="5440781"/>
            <a:chOff x="-17688" y="-508290"/>
            <a:chExt cx="12305766" cy="6937801"/>
          </a:xfrm>
        </p:grpSpPr>
        <p:grpSp>
          <p:nvGrpSpPr>
            <p:cNvPr id="4" name="Google Shape;96;p2">
              <a:extLst>
                <a:ext uri="{FF2B5EF4-FFF2-40B4-BE49-F238E27FC236}">
                  <a16:creationId xmlns:a16="http://schemas.microsoft.com/office/drawing/2014/main" id="{3A38508B-7720-73EA-4873-73F55F07623E}"/>
                </a:ext>
              </a:extLst>
            </p:cNvPr>
            <p:cNvGrpSpPr/>
            <p:nvPr/>
          </p:nvGrpSpPr>
          <p:grpSpPr>
            <a:xfrm>
              <a:off x="-17688" y="-508290"/>
              <a:ext cx="6579567" cy="5907001"/>
              <a:chOff x="-17688" y="-508290"/>
              <a:chExt cx="6579567" cy="5907001"/>
            </a:xfrm>
          </p:grpSpPr>
          <p:sp>
            <p:nvSpPr>
              <p:cNvPr id="14" name="Google Shape;97;p2">
                <a:extLst>
                  <a:ext uri="{FF2B5EF4-FFF2-40B4-BE49-F238E27FC236}">
                    <a16:creationId xmlns:a16="http://schemas.microsoft.com/office/drawing/2014/main" id="{8C692C08-3CE3-2CDB-884C-070A0084E0EB}"/>
                  </a:ext>
                </a:extLst>
              </p:cNvPr>
              <p:cNvSpPr/>
              <p:nvPr/>
            </p:nvSpPr>
            <p:spPr>
              <a:xfrm>
                <a:off x="-17688" y="4515"/>
                <a:ext cx="6579567" cy="5394196"/>
              </a:xfrm>
              <a:custGeom>
                <a:avLst/>
                <a:gdLst/>
                <a:ahLst/>
                <a:cxnLst/>
                <a:rect l="l" t="t" r="r" b="b"/>
                <a:pathLst>
                  <a:path w="6579567" h="5394196" extrusionOk="0">
                    <a:moveTo>
                      <a:pt x="4378325" y="0"/>
                    </a:moveTo>
                    <a:lnTo>
                      <a:pt x="5881688" y="7939"/>
                    </a:lnTo>
                    <a:cubicBezTo>
                      <a:pt x="8626702" y="3961873"/>
                      <a:pt x="2559050" y="7947783"/>
                      <a:pt x="38100" y="3302001"/>
                    </a:cubicBezTo>
                    <a:lnTo>
                      <a:pt x="0" y="3238501"/>
                    </a:lnTo>
                    <a:cubicBezTo>
                      <a:pt x="2515809" y="7012820"/>
                      <a:pt x="7436001" y="3003853"/>
                      <a:pt x="4378325" y="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nvGrpSpPr>
              <p:cNvPr id="15" name="Google Shape;98;p2">
                <a:extLst>
                  <a:ext uri="{FF2B5EF4-FFF2-40B4-BE49-F238E27FC236}">
                    <a16:creationId xmlns:a16="http://schemas.microsoft.com/office/drawing/2014/main" id="{F19F7DD4-3BDA-4A39-3E83-EAB888E8BAA3}"/>
                  </a:ext>
                </a:extLst>
              </p:cNvPr>
              <p:cNvGrpSpPr/>
              <p:nvPr/>
            </p:nvGrpSpPr>
            <p:grpSpPr>
              <a:xfrm>
                <a:off x="4996" y="-508290"/>
                <a:ext cx="5065776" cy="5065776"/>
                <a:chOff x="4996" y="-508290"/>
                <a:chExt cx="5065776" cy="5065776"/>
              </a:xfrm>
            </p:grpSpPr>
            <p:sp>
              <p:nvSpPr>
                <p:cNvPr id="16" name="Google Shape;99;p2">
                  <a:extLst>
                    <a:ext uri="{FF2B5EF4-FFF2-40B4-BE49-F238E27FC236}">
                      <a16:creationId xmlns:a16="http://schemas.microsoft.com/office/drawing/2014/main" id="{E784754B-EE4E-CF39-CE21-819012EBB280}"/>
                    </a:ext>
                  </a:extLst>
                </p:cNvPr>
                <p:cNvSpPr/>
                <p:nvPr/>
              </p:nvSpPr>
              <p:spPr>
                <a:xfrm>
                  <a:off x="4996" y="-508290"/>
                  <a:ext cx="5065776" cy="5065776"/>
                </a:xfrm>
                <a:prstGeom prst="ellipse">
                  <a:avLst/>
                </a:prstGeom>
                <a:solidFill>
                  <a:srgbClr val="D8D8D8"/>
                </a:solidFill>
                <a:ln>
                  <a:noFill/>
                </a:ln>
                <a:effectLst>
                  <a:outerShdw blurRad="139700" dist="38100" algn="l" rotWithShape="0">
                    <a:srgbClr val="000000">
                      <a:alpha val="32156"/>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nvGrpSpPr>
                <p:cNvPr id="17" name="Google Shape;100;p2">
                  <a:extLst>
                    <a:ext uri="{FF2B5EF4-FFF2-40B4-BE49-F238E27FC236}">
                      <a16:creationId xmlns:a16="http://schemas.microsoft.com/office/drawing/2014/main" id="{A8B369E2-C86E-6ADF-C44F-E455BD856FAA}"/>
                    </a:ext>
                  </a:extLst>
                </p:cNvPr>
                <p:cNvGrpSpPr/>
                <p:nvPr/>
              </p:nvGrpSpPr>
              <p:grpSpPr>
                <a:xfrm>
                  <a:off x="810066" y="721243"/>
                  <a:ext cx="3455635" cy="3086389"/>
                  <a:chOff x="1466896" y="1322157"/>
                  <a:chExt cx="6221395" cy="5556608"/>
                </a:xfrm>
              </p:grpSpPr>
              <p:sp>
                <p:nvSpPr>
                  <p:cNvPr id="18" name="Google Shape;101;p2">
                    <a:extLst>
                      <a:ext uri="{FF2B5EF4-FFF2-40B4-BE49-F238E27FC236}">
                        <a16:creationId xmlns:a16="http://schemas.microsoft.com/office/drawing/2014/main" id="{924D7F59-5136-1346-F9A3-38B1B3CC3492}"/>
                      </a:ext>
                    </a:extLst>
                  </p:cNvPr>
                  <p:cNvSpPr/>
                  <p:nvPr/>
                </p:nvSpPr>
                <p:spPr>
                  <a:xfrm>
                    <a:off x="3146834" y="1322157"/>
                    <a:ext cx="4541457" cy="2435312"/>
                  </a:xfrm>
                  <a:custGeom>
                    <a:avLst/>
                    <a:gdLst/>
                    <a:ahLst/>
                    <a:cxnLst/>
                    <a:rect l="l" t="t" r="r" b="b"/>
                    <a:pathLst>
                      <a:path w="4541455" h="2435306" extrusionOk="0">
                        <a:moveTo>
                          <a:pt x="1246681" y="483222"/>
                        </a:moveTo>
                        <a:cubicBezTo>
                          <a:pt x="1835201" y="52020"/>
                          <a:pt x="2396289" y="311190"/>
                          <a:pt x="2724205" y="314328"/>
                        </a:cubicBezTo>
                        <a:cubicBezTo>
                          <a:pt x="2960062" y="331262"/>
                          <a:pt x="3047147" y="170395"/>
                          <a:pt x="3192290" y="74843"/>
                        </a:cubicBezTo>
                        <a:cubicBezTo>
                          <a:pt x="3383386" y="-77202"/>
                          <a:pt x="3592623" y="32011"/>
                          <a:pt x="3714776" y="141224"/>
                        </a:cubicBezTo>
                        <a:lnTo>
                          <a:pt x="4439238" y="934997"/>
                        </a:lnTo>
                        <a:cubicBezTo>
                          <a:pt x="4506189" y="1003878"/>
                          <a:pt x="4587654" y="1116304"/>
                          <a:pt x="4509462" y="1348470"/>
                        </a:cubicBezTo>
                        <a:cubicBezTo>
                          <a:pt x="4436891" y="1483937"/>
                          <a:pt x="4280862" y="1633916"/>
                          <a:pt x="4193777" y="1725842"/>
                        </a:cubicBezTo>
                        <a:cubicBezTo>
                          <a:pt x="4115158" y="1959280"/>
                          <a:pt x="4076451" y="2116518"/>
                          <a:pt x="3994203" y="2324556"/>
                        </a:cubicBezTo>
                        <a:cubicBezTo>
                          <a:pt x="3956707" y="2399546"/>
                          <a:pt x="3850270" y="2478166"/>
                          <a:pt x="3707545" y="2408013"/>
                        </a:cubicBezTo>
                        <a:lnTo>
                          <a:pt x="2650470" y="1401230"/>
                        </a:lnTo>
                        <a:cubicBezTo>
                          <a:pt x="2581890" y="1340778"/>
                          <a:pt x="2463018" y="1243750"/>
                          <a:pt x="2184126" y="1302170"/>
                        </a:cubicBezTo>
                        <a:cubicBezTo>
                          <a:pt x="2066778" y="1309282"/>
                          <a:pt x="1983720" y="1304456"/>
                          <a:pt x="1777218" y="1247306"/>
                        </a:cubicBezTo>
                        <a:cubicBezTo>
                          <a:pt x="1726164" y="1217588"/>
                          <a:pt x="1655329" y="1154109"/>
                          <a:pt x="1425174" y="1288454"/>
                        </a:cubicBezTo>
                        <a:cubicBezTo>
                          <a:pt x="932860" y="1563241"/>
                          <a:pt x="756015" y="1710011"/>
                          <a:pt x="483157" y="1833922"/>
                        </a:cubicBezTo>
                        <a:cubicBezTo>
                          <a:pt x="246999" y="1938611"/>
                          <a:pt x="-213188" y="1691257"/>
                          <a:pt x="113010" y="1347890"/>
                        </a:cubicBezTo>
                        <a:lnTo>
                          <a:pt x="1246681" y="483222"/>
                        </a:lnTo>
                        <a:close/>
                      </a:path>
                    </a:pathLst>
                  </a:custGeom>
                  <a:solidFill>
                    <a:srgbClr val="99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9" name="Google Shape;102;p2">
                    <a:extLst>
                      <a:ext uri="{FF2B5EF4-FFF2-40B4-BE49-F238E27FC236}">
                        <a16:creationId xmlns:a16="http://schemas.microsoft.com/office/drawing/2014/main" id="{D5D941C0-AA1E-C291-D03A-3B57AD4ADC19}"/>
                      </a:ext>
                    </a:extLst>
                  </p:cNvPr>
                  <p:cNvSpPr/>
                  <p:nvPr/>
                </p:nvSpPr>
                <p:spPr>
                  <a:xfrm>
                    <a:off x="1466896" y="1333353"/>
                    <a:ext cx="2843694" cy="2812213"/>
                  </a:xfrm>
                  <a:custGeom>
                    <a:avLst/>
                    <a:gdLst/>
                    <a:ahLst/>
                    <a:cxnLst/>
                    <a:rect l="l" t="t" r="r" b="b"/>
                    <a:pathLst>
                      <a:path w="2843692" h="2812217" extrusionOk="0">
                        <a:moveTo>
                          <a:pt x="113848" y="1088833"/>
                        </a:moveTo>
                        <a:lnTo>
                          <a:pt x="1003929" y="116066"/>
                        </a:lnTo>
                        <a:cubicBezTo>
                          <a:pt x="1251983" y="-91457"/>
                          <a:pt x="1490314" y="26896"/>
                          <a:pt x="1636227" y="106339"/>
                        </a:cubicBezTo>
                        <a:cubicBezTo>
                          <a:pt x="1825916" y="223070"/>
                          <a:pt x="1874554" y="480854"/>
                          <a:pt x="2565219" y="237662"/>
                        </a:cubicBezTo>
                        <a:cubicBezTo>
                          <a:pt x="3046738" y="163893"/>
                          <a:pt x="2795440" y="263604"/>
                          <a:pt x="2613857" y="378715"/>
                        </a:cubicBezTo>
                        <a:cubicBezTo>
                          <a:pt x="2403090" y="493827"/>
                          <a:pt x="2291223" y="900764"/>
                          <a:pt x="1563269" y="461399"/>
                        </a:cubicBezTo>
                        <a:cubicBezTo>
                          <a:pt x="1360609" y="231178"/>
                          <a:pt x="1206588" y="331698"/>
                          <a:pt x="1144979" y="412761"/>
                        </a:cubicBezTo>
                        <a:lnTo>
                          <a:pt x="415405" y="1225019"/>
                        </a:lnTo>
                        <a:cubicBezTo>
                          <a:pt x="284893" y="1340129"/>
                          <a:pt x="343260" y="1447946"/>
                          <a:pt x="395951" y="1526577"/>
                        </a:cubicBezTo>
                        <a:cubicBezTo>
                          <a:pt x="477016" y="1650605"/>
                          <a:pt x="559701" y="1661953"/>
                          <a:pt x="687781" y="1832998"/>
                        </a:cubicBezTo>
                        <a:cubicBezTo>
                          <a:pt x="827211" y="1950541"/>
                          <a:pt x="796405" y="2086730"/>
                          <a:pt x="823967" y="2202651"/>
                        </a:cubicBezTo>
                        <a:cubicBezTo>
                          <a:pt x="846664" y="2401257"/>
                          <a:pt x="910706" y="2530959"/>
                          <a:pt x="930972" y="2611211"/>
                        </a:cubicBezTo>
                        <a:cubicBezTo>
                          <a:pt x="836126" y="2696329"/>
                          <a:pt x="693454" y="2856024"/>
                          <a:pt x="712099" y="2800901"/>
                        </a:cubicBezTo>
                        <a:cubicBezTo>
                          <a:pt x="643195" y="2749831"/>
                          <a:pt x="569426" y="2548794"/>
                          <a:pt x="517546" y="2304792"/>
                        </a:cubicBezTo>
                        <a:cubicBezTo>
                          <a:pt x="528895" y="1968378"/>
                          <a:pt x="341637" y="1955407"/>
                          <a:pt x="235443" y="1823273"/>
                        </a:cubicBezTo>
                        <a:cubicBezTo>
                          <a:pt x="-70169" y="1523337"/>
                          <a:pt x="-41500" y="1310720"/>
                          <a:pt x="113848" y="1088833"/>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0" name="Google Shape;103;p2">
                    <a:extLst>
                      <a:ext uri="{FF2B5EF4-FFF2-40B4-BE49-F238E27FC236}">
                        <a16:creationId xmlns:a16="http://schemas.microsoft.com/office/drawing/2014/main" id="{7F97E7A8-BD3F-DC80-131B-8B504B18056C}"/>
                      </a:ext>
                    </a:extLst>
                  </p:cNvPr>
                  <p:cNvSpPr/>
                  <p:nvPr/>
                </p:nvSpPr>
                <p:spPr>
                  <a:xfrm rot="13561719">
                    <a:off x="1967132" y="4674851"/>
                    <a:ext cx="3034340" cy="1373488"/>
                  </a:xfrm>
                  <a:custGeom>
                    <a:avLst/>
                    <a:gdLst/>
                    <a:ahLst/>
                    <a:cxnLst/>
                    <a:rect l="l" t="t" r="r" b="b"/>
                    <a:pathLst>
                      <a:path w="3034342" h="1373490" extrusionOk="0">
                        <a:moveTo>
                          <a:pt x="2919340" y="983691"/>
                        </a:moveTo>
                        <a:cubicBezTo>
                          <a:pt x="2848286" y="1054744"/>
                          <a:pt x="2750127" y="1098692"/>
                          <a:pt x="2641702" y="1098692"/>
                        </a:cubicBezTo>
                        <a:lnTo>
                          <a:pt x="2641703" y="1098691"/>
                        </a:lnTo>
                        <a:cubicBezTo>
                          <a:pt x="2479067" y="1098691"/>
                          <a:pt x="2339525" y="999809"/>
                          <a:pt x="2279920" y="858885"/>
                        </a:cubicBezTo>
                        <a:lnTo>
                          <a:pt x="2265342" y="811923"/>
                        </a:lnTo>
                        <a:lnTo>
                          <a:pt x="2261956" y="822831"/>
                        </a:lnTo>
                        <a:cubicBezTo>
                          <a:pt x="2241296" y="871677"/>
                          <a:pt x="2211400" y="915665"/>
                          <a:pt x="2174458" y="952607"/>
                        </a:cubicBezTo>
                        <a:cubicBezTo>
                          <a:pt x="2100574" y="1026491"/>
                          <a:pt x="1998504" y="1072190"/>
                          <a:pt x="1885762" y="1072190"/>
                        </a:cubicBezTo>
                        <a:lnTo>
                          <a:pt x="1885762" y="1072189"/>
                        </a:lnTo>
                        <a:cubicBezTo>
                          <a:pt x="1744834" y="1072189"/>
                          <a:pt x="1620582" y="1000785"/>
                          <a:pt x="1547211" y="892182"/>
                        </a:cubicBezTo>
                        <a:lnTo>
                          <a:pt x="1543596" y="885521"/>
                        </a:lnTo>
                        <a:lnTo>
                          <a:pt x="1540499" y="916235"/>
                        </a:lnTo>
                        <a:cubicBezTo>
                          <a:pt x="1524798" y="992965"/>
                          <a:pt x="1486730" y="1061547"/>
                          <a:pt x="1433405" y="1114872"/>
                        </a:cubicBezTo>
                        <a:cubicBezTo>
                          <a:pt x="1362305" y="1185973"/>
                          <a:pt x="1264080" y="1229949"/>
                          <a:pt x="1155585" y="1229949"/>
                        </a:cubicBezTo>
                        <a:lnTo>
                          <a:pt x="1114820" y="1229949"/>
                        </a:lnTo>
                        <a:cubicBezTo>
                          <a:pt x="979200" y="1229949"/>
                          <a:pt x="859630" y="1161236"/>
                          <a:pt x="789023" y="1056724"/>
                        </a:cubicBezTo>
                        <a:lnTo>
                          <a:pt x="787530" y="1053973"/>
                        </a:lnTo>
                        <a:lnTo>
                          <a:pt x="768370" y="1118431"/>
                        </a:lnTo>
                        <a:cubicBezTo>
                          <a:pt x="707662" y="1268318"/>
                          <a:pt x="565541" y="1373490"/>
                          <a:pt x="399898" y="1373490"/>
                        </a:cubicBezTo>
                        <a:cubicBezTo>
                          <a:pt x="179040" y="1373490"/>
                          <a:pt x="0" y="1186518"/>
                          <a:pt x="0" y="955877"/>
                        </a:cubicBezTo>
                        <a:cubicBezTo>
                          <a:pt x="0" y="725236"/>
                          <a:pt x="179040" y="538264"/>
                          <a:pt x="399898" y="538264"/>
                        </a:cubicBezTo>
                        <a:cubicBezTo>
                          <a:pt x="510327" y="538264"/>
                          <a:pt x="610301" y="585007"/>
                          <a:pt x="682669" y="660580"/>
                        </a:cubicBezTo>
                        <a:lnTo>
                          <a:pt x="721923" y="710264"/>
                        </a:lnTo>
                        <a:lnTo>
                          <a:pt x="721923" y="662287"/>
                        </a:lnTo>
                        <a:cubicBezTo>
                          <a:pt x="721923" y="445296"/>
                          <a:pt x="897829" y="269390"/>
                          <a:pt x="1114820" y="269390"/>
                        </a:cubicBezTo>
                        <a:lnTo>
                          <a:pt x="1155585" y="269390"/>
                        </a:lnTo>
                        <a:cubicBezTo>
                          <a:pt x="1264080" y="269390"/>
                          <a:pt x="1362304" y="313367"/>
                          <a:pt x="1433405" y="384467"/>
                        </a:cubicBezTo>
                        <a:lnTo>
                          <a:pt x="1477483" y="437891"/>
                        </a:lnTo>
                        <a:lnTo>
                          <a:pt x="1477483" y="408279"/>
                        </a:lnTo>
                        <a:cubicBezTo>
                          <a:pt x="1477483" y="182793"/>
                          <a:pt x="1660277" y="0"/>
                          <a:pt x="1885762" y="0"/>
                        </a:cubicBezTo>
                        <a:cubicBezTo>
                          <a:pt x="2083063" y="0"/>
                          <a:pt x="2247676" y="139951"/>
                          <a:pt x="2285747" y="325996"/>
                        </a:cubicBezTo>
                        <a:lnTo>
                          <a:pt x="2290609" y="374229"/>
                        </a:lnTo>
                        <a:lnTo>
                          <a:pt x="2316121" y="327227"/>
                        </a:lnTo>
                        <a:cubicBezTo>
                          <a:pt x="2386681" y="222784"/>
                          <a:pt x="2506173" y="154117"/>
                          <a:pt x="2641703" y="154117"/>
                        </a:cubicBezTo>
                        <a:cubicBezTo>
                          <a:pt x="2858552" y="154117"/>
                          <a:pt x="3034342" y="329907"/>
                          <a:pt x="3034342" y="546756"/>
                        </a:cubicBezTo>
                        <a:cubicBezTo>
                          <a:pt x="3034342" y="599855"/>
                          <a:pt x="3034341" y="652954"/>
                          <a:pt x="3034341" y="706053"/>
                        </a:cubicBezTo>
                        <a:cubicBezTo>
                          <a:pt x="3034341" y="814477"/>
                          <a:pt x="2990394" y="912637"/>
                          <a:pt x="2919340" y="983691"/>
                        </a:cubicBezTo>
                        <a:close/>
                      </a:path>
                    </a:pathLst>
                  </a:custGeom>
                  <a:solidFill>
                    <a:srgbClr val="99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 name="Google Shape;104;p2">
                    <a:extLst>
                      <a:ext uri="{FF2B5EF4-FFF2-40B4-BE49-F238E27FC236}">
                        <a16:creationId xmlns:a16="http://schemas.microsoft.com/office/drawing/2014/main" id="{A7757548-D2EB-B62D-EF53-34141219E597}"/>
                      </a:ext>
                    </a:extLst>
                  </p:cNvPr>
                  <p:cNvSpPr/>
                  <p:nvPr/>
                </p:nvSpPr>
                <p:spPr>
                  <a:xfrm>
                    <a:off x="4978953" y="2854263"/>
                    <a:ext cx="2219967" cy="3628331"/>
                  </a:xfrm>
                  <a:custGeom>
                    <a:avLst/>
                    <a:gdLst/>
                    <a:ahLst/>
                    <a:cxnLst/>
                    <a:rect l="l" t="t" r="r" b="b"/>
                    <a:pathLst>
                      <a:path w="2219964" h="3628333" extrusionOk="0">
                        <a:moveTo>
                          <a:pt x="211016" y="125072"/>
                        </a:moveTo>
                        <a:cubicBezTo>
                          <a:pt x="82063" y="-10581"/>
                          <a:pt x="415334" y="-5556"/>
                          <a:pt x="532565" y="4492"/>
                        </a:cubicBezTo>
                        <a:cubicBezTo>
                          <a:pt x="1316336" y="749744"/>
                          <a:pt x="1562521" y="897119"/>
                          <a:pt x="2054889" y="1386139"/>
                        </a:cubicBezTo>
                        <a:cubicBezTo>
                          <a:pt x="2436727" y="1853387"/>
                          <a:pt x="2054890" y="2184984"/>
                          <a:pt x="1919238" y="2240250"/>
                        </a:cubicBezTo>
                        <a:cubicBezTo>
                          <a:pt x="2013024" y="2829754"/>
                          <a:pt x="1574243" y="2861572"/>
                          <a:pt x="1436916" y="2868272"/>
                        </a:cubicBezTo>
                        <a:cubicBezTo>
                          <a:pt x="1318010" y="3369015"/>
                          <a:pt x="993113" y="3251785"/>
                          <a:pt x="864159" y="3280255"/>
                        </a:cubicBezTo>
                        <a:cubicBezTo>
                          <a:pt x="689988" y="3775973"/>
                          <a:pt x="128953" y="3628598"/>
                          <a:pt x="0" y="3521415"/>
                        </a:cubicBezTo>
                        <a:lnTo>
                          <a:pt x="135654" y="3219965"/>
                        </a:lnTo>
                        <a:cubicBezTo>
                          <a:pt x="480646" y="3471175"/>
                          <a:pt x="574432" y="3204892"/>
                          <a:pt x="552660" y="3129530"/>
                        </a:cubicBezTo>
                        <a:cubicBezTo>
                          <a:pt x="592016" y="3040770"/>
                          <a:pt x="242837" y="2901769"/>
                          <a:pt x="140679" y="2757742"/>
                        </a:cubicBezTo>
                        <a:cubicBezTo>
                          <a:pt x="38521" y="2658933"/>
                          <a:pt x="138167" y="2418609"/>
                          <a:pt x="326573" y="2521604"/>
                        </a:cubicBezTo>
                        <a:cubicBezTo>
                          <a:pt x="449666" y="2609527"/>
                          <a:pt x="756978" y="2905955"/>
                          <a:pt x="884257" y="2938612"/>
                        </a:cubicBezTo>
                        <a:cubicBezTo>
                          <a:pt x="1142164" y="3031559"/>
                          <a:pt x="1168959" y="2766953"/>
                          <a:pt x="1080199" y="2702476"/>
                        </a:cubicBezTo>
                        <a:cubicBezTo>
                          <a:pt x="874208" y="2507371"/>
                          <a:pt x="825642" y="2548400"/>
                          <a:pt x="567735" y="2290493"/>
                        </a:cubicBezTo>
                        <a:cubicBezTo>
                          <a:pt x="487348" y="2178287"/>
                          <a:pt x="542613" y="2005790"/>
                          <a:pt x="763677" y="2049333"/>
                        </a:cubicBezTo>
                        <a:cubicBezTo>
                          <a:pt x="886769" y="2122184"/>
                          <a:pt x="1245998" y="2483086"/>
                          <a:pt x="1381651" y="2521605"/>
                        </a:cubicBezTo>
                        <a:cubicBezTo>
                          <a:pt x="1602715" y="2665631"/>
                          <a:pt x="1710734" y="2346597"/>
                          <a:pt x="1577593" y="2280445"/>
                        </a:cubicBezTo>
                        <a:cubicBezTo>
                          <a:pt x="1524839" y="2209269"/>
                          <a:pt x="1025771" y="1855065"/>
                          <a:pt x="929475" y="1762955"/>
                        </a:cubicBezTo>
                        <a:cubicBezTo>
                          <a:pt x="767027" y="1603855"/>
                          <a:pt x="966319" y="1414611"/>
                          <a:pt x="1085224" y="1501697"/>
                        </a:cubicBezTo>
                        <a:lnTo>
                          <a:pt x="1607739" y="1873486"/>
                        </a:lnTo>
                        <a:cubicBezTo>
                          <a:pt x="1847224" y="2077801"/>
                          <a:pt x="2001300" y="1724436"/>
                          <a:pt x="1808706" y="1592132"/>
                        </a:cubicBezTo>
                        <a:lnTo>
                          <a:pt x="211016" y="125072"/>
                        </a:lnTo>
                        <a:close/>
                      </a:path>
                    </a:pathLst>
                  </a:custGeom>
                  <a:solidFill>
                    <a:srgbClr val="26262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grpSp>
        </p:grpSp>
        <p:grpSp>
          <p:nvGrpSpPr>
            <p:cNvPr id="5" name="Google Shape;105;p2">
              <a:extLst>
                <a:ext uri="{FF2B5EF4-FFF2-40B4-BE49-F238E27FC236}">
                  <a16:creationId xmlns:a16="http://schemas.microsoft.com/office/drawing/2014/main" id="{1D7B3BEE-F8AD-7A04-8076-D4BA536521C7}"/>
                </a:ext>
              </a:extLst>
            </p:cNvPr>
            <p:cNvGrpSpPr/>
            <p:nvPr/>
          </p:nvGrpSpPr>
          <p:grpSpPr>
            <a:xfrm>
              <a:off x="2874904" y="532202"/>
              <a:ext cx="9413174" cy="5897309"/>
              <a:chOff x="2874904" y="532202"/>
              <a:chExt cx="9413174" cy="5897309"/>
            </a:xfrm>
          </p:grpSpPr>
          <p:grpSp>
            <p:nvGrpSpPr>
              <p:cNvPr id="6" name="Google Shape;106;p2">
                <a:extLst>
                  <a:ext uri="{FF2B5EF4-FFF2-40B4-BE49-F238E27FC236}">
                    <a16:creationId xmlns:a16="http://schemas.microsoft.com/office/drawing/2014/main" id="{7CFA5889-3317-FCD7-48A0-8D1FD152D253}"/>
                  </a:ext>
                </a:extLst>
              </p:cNvPr>
              <p:cNvGrpSpPr/>
              <p:nvPr/>
            </p:nvGrpSpPr>
            <p:grpSpPr>
              <a:xfrm>
                <a:off x="4265701" y="549899"/>
                <a:ext cx="8022377" cy="5879612"/>
                <a:chOff x="4265701" y="549899"/>
                <a:chExt cx="8022377" cy="5879612"/>
              </a:xfrm>
            </p:grpSpPr>
            <p:sp>
              <p:nvSpPr>
                <p:cNvPr id="10" name="Google Shape;107;p2">
                  <a:extLst>
                    <a:ext uri="{FF2B5EF4-FFF2-40B4-BE49-F238E27FC236}">
                      <a16:creationId xmlns:a16="http://schemas.microsoft.com/office/drawing/2014/main" id="{5DA3BB46-EC45-9E09-A814-91C01D648D86}"/>
                    </a:ext>
                  </a:extLst>
                </p:cNvPr>
                <p:cNvSpPr/>
                <p:nvPr/>
              </p:nvSpPr>
              <p:spPr>
                <a:xfrm>
                  <a:off x="6412386" y="549899"/>
                  <a:ext cx="4992963" cy="9026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990000"/>
                      </a:solidFill>
                      <a:effectLst/>
                      <a:uLnTx/>
                      <a:uFillTx/>
                      <a:latin typeface="Arial"/>
                      <a:ea typeface="Arial"/>
                      <a:cs typeface="Arial"/>
                      <a:sym typeface="Arial"/>
                    </a:rPr>
                    <a:t>Support Campuses</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222222"/>
                      </a:solidFill>
                      <a:effectLst/>
                      <a:highlight>
                        <a:srgbClr val="FFFFFF"/>
                      </a:highlight>
                      <a:uLnTx/>
                      <a:uFillTx/>
                      <a:latin typeface="Arial"/>
                      <a:ea typeface="Arial"/>
                      <a:cs typeface="Arial"/>
                      <a:sym typeface="Arial"/>
                    </a:rPr>
                    <a:t>Help schools meet community involvement mandates and community expectations</a:t>
                  </a:r>
                  <a:endParaRPr kumimoji="0" sz="1200" b="1" i="0" u="none" strike="noStrike" kern="0" cap="none" spc="0" normalizeH="0" baseline="0" noProof="0" dirty="0">
                    <a:ln>
                      <a:noFill/>
                    </a:ln>
                    <a:solidFill>
                      <a:srgbClr val="595959"/>
                    </a:solidFill>
                    <a:effectLst/>
                    <a:uLnTx/>
                    <a:uFillTx/>
                    <a:latin typeface="Arial"/>
                    <a:ea typeface="Arial"/>
                    <a:cs typeface="Arial"/>
                    <a:sym typeface="Arial"/>
                  </a:endParaRPr>
                </a:p>
              </p:txBody>
            </p:sp>
            <p:sp>
              <p:nvSpPr>
                <p:cNvPr id="11" name="Google Shape;108;p2">
                  <a:extLst>
                    <a:ext uri="{FF2B5EF4-FFF2-40B4-BE49-F238E27FC236}">
                      <a16:creationId xmlns:a16="http://schemas.microsoft.com/office/drawing/2014/main" id="{2FD0A9CF-FB66-2264-BC92-6D4A8AC54806}"/>
                    </a:ext>
                  </a:extLst>
                </p:cNvPr>
                <p:cNvSpPr/>
                <p:nvPr/>
              </p:nvSpPr>
              <p:spPr>
                <a:xfrm>
                  <a:off x="6638536" y="2237554"/>
                  <a:ext cx="5649542" cy="113808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990000"/>
                      </a:solidFill>
                      <a:effectLst/>
                      <a:uLnTx/>
                      <a:uFillTx/>
                      <a:latin typeface="Arial"/>
                      <a:ea typeface="Arial"/>
                      <a:cs typeface="Arial"/>
                      <a:sym typeface="Arial"/>
                    </a:rPr>
                    <a:t>Encourage Collaboration</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3F3F3F"/>
                      </a:solidFill>
                      <a:effectLst/>
                      <a:highlight>
                        <a:srgbClr val="FFFFFF"/>
                      </a:highlight>
                      <a:uLnTx/>
                      <a:uFillTx/>
                      <a:latin typeface="Arial"/>
                      <a:ea typeface="Arial"/>
                      <a:cs typeface="Arial"/>
                      <a:sym typeface="Arial"/>
                    </a:rPr>
                    <a:t>Provide a way for parents and community members to work together with school personnel to accomplish district goals, utilize community resources and assets</a:t>
                  </a:r>
                  <a:endParaRPr kumimoji="0" sz="1200" b="1" i="0" u="none" strike="noStrike" kern="0" cap="none" spc="0" normalizeH="0" baseline="0" noProof="0" dirty="0">
                    <a:ln>
                      <a:noFill/>
                    </a:ln>
                    <a:solidFill>
                      <a:srgbClr val="3F3F3F"/>
                    </a:solidFill>
                    <a:effectLst/>
                    <a:uLnTx/>
                    <a:uFillTx/>
                    <a:latin typeface="Arial"/>
                    <a:ea typeface="Arial"/>
                    <a:cs typeface="Arial"/>
                    <a:sym typeface="Arial"/>
                  </a:endParaRPr>
                </a:p>
              </p:txBody>
            </p:sp>
            <p:sp>
              <p:nvSpPr>
                <p:cNvPr id="12" name="Google Shape;109;p2">
                  <a:extLst>
                    <a:ext uri="{FF2B5EF4-FFF2-40B4-BE49-F238E27FC236}">
                      <a16:creationId xmlns:a16="http://schemas.microsoft.com/office/drawing/2014/main" id="{921B819A-2CC4-5110-8496-0DDF8A219370}"/>
                    </a:ext>
                  </a:extLst>
                </p:cNvPr>
                <p:cNvSpPr/>
                <p:nvPr/>
              </p:nvSpPr>
              <p:spPr>
                <a:xfrm>
                  <a:off x="5929209" y="3906895"/>
                  <a:ext cx="5243619" cy="9026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990000"/>
                      </a:solidFill>
                      <a:effectLst/>
                      <a:uLnTx/>
                      <a:uFillTx/>
                      <a:latin typeface="Arial"/>
                      <a:ea typeface="Arial"/>
                      <a:cs typeface="Arial"/>
                      <a:sym typeface="Arial"/>
                    </a:rPr>
                    <a:t>Build Capacity</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222222"/>
                      </a:solidFill>
                      <a:effectLst/>
                      <a:highlight>
                        <a:srgbClr val="FFFFFF"/>
                      </a:highlight>
                      <a:uLnTx/>
                      <a:uFillTx/>
                      <a:latin typeface="Arial"/>
                      <a:cs typeface="Arial"/>
                      <a:sym typeface="Arial"/>
                    </a:rPr>
                    <a:t>Educate community members</a:t>
                  </a:r>
                  <a:r>
                    <a:rPr kumimoji="0" lang="en-US" sz="1200" b="0" i="0" u="none" strike="noStrike" kern="0" cap="none" spc="0" normalizeH="0" baseline="0" noProof="0" dirty="0">
                      <a:ln>
                        <a:noFill/>
                      </a:ln>
                      <a:solidFill>
                        <a:srgbClr val="222222"/>
                      </a:solidFill>
                      <a:effectLst/>
                      <a:highlight>
                        <a:srgbClr val="FFFFFF"/>
                      </a:highlight>
                      <a:uLnTx/>
                      <a:uFillTx/>
                      <a:latin typeface="Arial"/>
                      <a:ea typeface="Arial"/>
                      <a:cs typeface="Arial"/>
                      <a:sym typeface="Arial"/>
                    </a:rPr>
                    <a:t> to be a credible, collective voice for healthy children and youth</a:t>
                  </a:r>
                  <a:endParaRPr kumimoji="0" sz="1200" b="1" i="0" u="none" strike="noStrike" kern="0" cap="none" spc="0" normalizeH="0" baseline="0" noProof="0" dirty="0">
                    <a:ln>
                      <a:noFill/>
                    </a:ln>
                    <a:solidFill>
                      <a:srgbClr val="595959"/>
                    </a:solidFill>
                    <a:effectLst/>
                    <a:uLnTx/>
                    <a:uFillTx/>
                    <a:latin typeface="Arial"/>
                    <a:ea typeface="Arial"/>
                    <a:cs typeface="Arial"/>
                    <a:sym typeface="Arial"/>
                  </a:endParaRPr>
                </a:p>
              </p:txBody>
            </p:sp>
            <p:sp>
              <p:nvSpPr>
                <p:cNvPr id="13" name="Google Shape;110;p2">
                  <a:extLst>
                    <a:ext uri="{FF2B5EF4-FFF2-40B4-BE49-F238E27FC236}">
                      <a16:creationId xmlns:a16="http://schemas.microsoft.com/office/drawing/2014/main" id="{DFF08BA8-52E7-3DD7-5A5F-D6027E35C8FF}"/>
                    </a:ext>
                  </a:extLst>
                </p:cNvPr>
                <p:cNvSpPr/>
                <p:nvPr/>
              </p:nvSpPr>
              <p:spPr>
                <a:xfrm>
                  <a:off x="4265701" y="5212934"/>
                  <a:ext cx="6744395" cy="12165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990000"/>
                      </a:solidFill>
                      <a:effectLst/>
                      <a:uLnTx/>
                      <a:uFillTx/>
                      <a:latin typeface="Arial"/>
                      <a:ea typeface="Arial"/>
                      <a:cs typeface="Arial"/>
                      <a:sym typeface="Arial"/>
                    </a:rPr>
                    <a:t>Provide Health, Wellness, &amp; Safety Resources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262626"/>
                      </a:solidFill>
                      <a:effectLst/>
                      <a:highlight>
                        <a:srgbClr val="FFFFFF"/>
                      </a:highlight>
                      <a:uLnTx/>
                      <a:uFillTx/>
                      <a:latin typeface="Arial"/>
                      <a:ea typeface="Arial"/>
                      <a:cs typeface="Arial"/>
                      <a:sym typeface="Arial"/>
                    </a:rPr>
                    <a:t>Provide a forum for sharing youth health information, resources, perspectives and a range of advice</a:t>
                  </a:r>
                  <a:r>
                    <a:rPr kumimoji="0" lang="en-US" sz="1200" b="1" i="0" u="none" strike="noStrike" kern="0" cap="none" spc="0" normalizeH="0" baseline="0" noProof="0" dirty="0">
                      <a:ln>
                        <a:noFill/>
                      </a:ln>
                      <a:solidFill>
                        <a:srgbClr val="262626"/>
                      </a:solidFill>
                      <a:effectLst/>
                      <a:uLnTx/>
                      <a:uFillTx/>
                      <a:latin typeface="Arial"/>
                      <a:ea typeface="Arial"/>
                      <a:cs typeface="Arial"/>
                      <a:sym typeface="Arial"/>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1" i="0" u="none" strike="noStrike" kern="0" cap="none" spc="0" normalizeH="0" baseline="0" noProof="0" dirty="0">
                    <a:ln>
                      <a:noFill/>
                    </a:ln>
                    <a:solidFill>
                      <a:srgbClr val="595959"/>
                    </a:solidFill>
                    <a:effectLst/>
                    <a:uLnTx/>
                    <a:uFillTx/>
                    <a:latin typeface="Arial"/>
                    <a:ea typeface="Arial"/>
                    <a:cs typeface="Arial"/>
                    <a:sym typeface="Arial"/>
                  </a:endParaRPr>
                </a:p>
              </p:txBody>
            </p:sp>
          </p:grpSp>
          <p:grpSp>
            <p:nvGrpSpPr>
              <p:cNvPr id="7" name="Google Shape;111;p2">
                <a:extLst>
                  <a:ext uri="{FF2B5EF4-FFF2-40B4-BE49-F238E27FC236}">
                    <a16:creationId xmlns:a16="http://schemas.microsoft.com/office/drawing/2014/main" id="{DA818173-33A1-8DF2-5F30-E39496749F70}"/>
                  </a:ext>
                </a:extLst>
              </p:cNvPr>
              <p:cNvGrpSpPr/>
              <p:nvPr/>
            </p:nvGrpSpPr>
            <p:grpSpPr>
              <a:xfrm>
                <a:off x="2874904" y="532202"/>
                <a:ext cx="3527146" cy="5150580"/>
                <a:chOff x="2874904" y="532202"/>
                <a:chExt cx="3527146" cy="5150580"/>
              </a:xfrm>
            </p:grpSpPr>
            <p:sp>
              <p:nvSpPr>
                <p:cNvPr id="8" name="Google Shape;112;p2">
                  <a:extLst>
                    <a:ext uri="{FF2B5EF4-FFF2-40B4-BE49-F238E27FC236}">
                      <a16:creationId xmlns:a16="http://schemas.microsoft.com/office/drawing/2014/main" id="{07A5168B-306B-48A6-BBC6-E5CFDF345C53}"/>
                    </a:ext>
                  </a:extLst>
                </p:cNvPr>
                <p:cNvSpPr/>
                <p:nvPr/>
              </p:nvSpPr>
              <p:spPr>
                <a:xfrm>
                  <a:off x="5995530" y="532202"/>
                  <a:ext cx="406520" cy="378081"/>
                </a:xfrm>
                <a:prstGeom prst="ellipse">
                  <a:avLst/>
                </a:prstGeom>
                <a:solidFill>
                  <a:srgbClr val="99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9" name="Google Shape;113;p2">
                  <a:extLst>
                    <a:ext uri="{FF2B5EF4-FFF2-40B4-BE49-F238E27FC236}">
                      <a16:creationId xmlns:a16="http://schemas.microsoft.com/office/drawing/2014/main" id="{C494E6B6-D127-3150-9473-77490657E044}"/>
                    </a:ext>
                  </a:extLst>
                </p:cNvPr>
                <p:cNvSpPr txBox="1"/>
                <p:nvPr/>
              </p:nvSpPr>
              <p:spPr>
                <a:xfrm>
                  <a:off x="2874904" y="5204367"/>
                  <a:ext cx="273747" cy="478415"/>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sz="21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grpSp>
      </p:grpSp>
      <p:sp>
        <p:nvSpPr>
          <p:cNvPr id="24" name="Google Shape;112;p2">
            <a:extLst>
              <a:ext uri="{FF2B5EF4-FFF2-40B4-BE49-F238E27FC236}">
                <a16:creationId xmlns:a16="http://schemas.microsoft.com/office/drawing/2014/main" id="{3AC86004-6883-E11C-25EC-560EACE4833E}"/>
              </a:ext>
            </a:extLst>
          </p:cNvPr>
          <p:cNvSpPr/>
          <p:nvPr/>
        </p:nvSpPr>
        <p:spPr>
          <a:xfrm>
            <a:off x="5679633" y="3258346"/>
            <a:ext cx="320773" cy="296500"/>
          </a:xfrm>
          <a:prstGeom prst="ellipse">
            <a:avLst/>
          </a:prstGeom>
          <a:solidFill>
            <a:srgbClr val="99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5" name="Google Shape;112;p2">
            <a:extLst>
              <a:ext uri="{FF2B5EF4-FFF2-40B4-BE49-F238E27FC236}">
                <a16:creationId xmlns:a16="http://schemas.microsoft.com/office/drawing/2014/main" id="{2F266F6B-DB48-4FD5-5837-2CF80C4E8D9E}"/>
              </a:ext>
            </a:extLst>
          </p:cNvPr>
          <p:cNvSpPr/>
          <p:nvPr/>
        </p:nvSpPr>
        <p:spPr>
          <a:xfrm>
            <a:off x="3740150" y="5504095"/>
            <a:ext cx="322844" cy="296500"/>
          </a:xfrm>
          <a:prstGeom prst="ellipse">
            <a:avLst/>
          </a:prstGeom>
          <a:solidFill>
            <a:srgbClr val="99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6" name="Google Shape;112;p2">
            <a:extLst>
              <a:ext uri="{FF2B5EF4-FFF2-40B4-BE49-F238E27FC236}">
                <a16:creationId xmlns:a16="http://schemas.microsoft.com/office/drawing/2014/main" id="{4124964D-BB04-2083-C1AC-C75801958FE9}"/>
              </a:ext>
            </a:extLst>
          </p:cNvPr>
          <p:cNvSpPr/>
          <p:nvPr/>
        </p:nvSpPr>
        <p:spPr>
          <a:xfrm>
            <a:off x="5091428" y="4547758"/>
            <a:ext cx="314052" cy="296500"/>
          </a:xfrm>
          <a:prstGeom prst="ellipse">
            <a:avLst/>
          </a:prstGeom>
          <a:solidFill>
            <a:srgbClr val="99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083566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9B847085-B894-0DA7-5F11-E82A02F4BB7F}"/>
              </a:ext>
            </a:extLst>
          </p:cNvPr>
          <p:cNvPicPr>
            <a:picLocks noChangeAspect="1"/>
          </p:cNvPicPr>
          <p:nvPr/>
        </p:nvPicPr>
        <p:blipFill>
          <a:blip r:embed="rId3"/>
          <a:stretch>
            <a:fillRect/>
          </a:stretch>
        </p:blipFill>
        <p:spPr>
          <a:xfrm>
            <a:off x="3959941" y="2513111"/>
            <a:ext cx="3866217" cy="3742638"/>
          </a:xfrm>
          <a:prstGeom prst="rect">
            <a:avLst/>
          </a:prstGeom>
        </p:spPr>
      </p:pic>
      <p:sp>
        <p:nvSpPr>
          <p:cNvPr id="2" name="Title 1">
            <a:extLst>
              <a:ext uri="{FF2B5EF4-FFF2-40B4-BE49-F238E27FC236}">
                <a16:creationId xmlns:a16="http://schemas.microsoft.com/office/drawing/2014/main" id="{35CCBD36-51D8-4C59-A95B-80153D1907B4}"/>
              </a:ext>
            </a:extLst>
          </p:cNvPr>
          <p:cNvSpPr>
            <a:spLocks noGrp="1"/>
          </p:cNvSpPr>
          <p:nvPr>
            <p:ph type="title"/>
          </p:nvPr>
        </p:nvSpPr>
        <p:spPr/>
        <p:txBody>
          <a:bodyPr>
            <a:normAutofit/>
          </a:bodyPr>
          <a:lstStyle/>
          <a:p>
            <a:r>
              <a:rPr lang="en-US" sz="4400" b="1" i="0" u="none" strike="noStrike" cap="none" dirty="0">
                <a:solidFill>
                  <a:schemeClr val="lt1"/>
                </a:solidFill>
                <a:latin typeface="Calibri"/>
                <a:ea typeface="Calibri"/>
                <a:cs typeface="Calibri"/>
                <a:sym typeface="Calibri"/>
              </a:rPr>
              <a:t>SHAC Subcommittees</a:t>
            </a:r>
            <a:endParaRPr lang="en-US" dirty="0"/>
          </a:p>
        </p:txBody>
      </p:sp>
      <p:grpSp>
        <p:nvGrpSpPr>
          <p:cNvPr id="3" name="Group 2">
            <a:extLst>
              <a:ext uri="{FF2B5EF4-FFF2-40B4-BE49-F238E27FC236}">
                <a16:creationId xmlns:a16="http://schemas.microsoft.com/office/drawing/2014/main" id="{75E0F99E-6699-A4E1-BCFD-269E83E2DE86}"/>
              </a:ext>
            </a:extLst>
          </p:cNvPr>
          <p:cNvGrpSpPr/>
          <p:nvPr/>
        </p:nvGrpSpPr>
        <p:grpSpPr>
          <a:xfrm>
            <a:off x="1089885" y="2100666"/>
            <a:ext cx="9964429" cy="4185129"/>
            <a:chOff x="1740355" y="1856145"/>
            <a:chExt cx="9220379" cy="4010926"/>
          </a:xfrm>
        </p:grpSpPr>
        <p:grpSp>
          <p:nvGrpSpPr>
            <p:cNvPr id="4" name="Group 3">
              <a:extLst>
                <a:ext uri="{FF2B5EF4-FFF2-40B4-BE49-F238E27FC236}">
                  <a16:creationId xmlns:a16="http://schemas.microsoft.com/office/drawing/2014/main" id="{549106AF-2B8D-E697-FAEF-00DE8EC429BE}"/>
                </a:ext>
              </a:extLst>
            </p:cNvPr>
            <p:cNvGrpSpPr/>
            <p:nvPr/>
          </p:nvGrpSpPr>
          <p:grpSpPr>
            <a:xfrm>
              <a:off x="1740355" y="1950370"/>
              <a:ext cx="9220379" cy="3777993"/>
              <a:chOff x="1740355" y="1950370"/>
              <a:chExt cx="9220379" cy="3777993"/>
            </a:xfrm>
          </p:grpSpPr>
          <p:sp>
            <p:nvSpPr>
              <p:cNvPr id="37" name="Rectangle 36">
                <a:extLst>
                  <a:ext uri="{FF2B5EF4-FFF2-40B4-BE49-F238E27FC236}">
                    <a16:creationId xmlns:a16="http://schemas.microsoft.com/office/drawing/2014/main" id="{A363499D-C961-B0E7-C085-17B18E6E0D8B}"/>
                  </a:ext>
                </a:extLst>
              </p:cNvPr>
              <p:cNvSpPr/>
              <p:nvPr/>
            </p:nvSpPr>
            <p:spPr>
              <a:xfrm>
                <a:off x="1919701" y="2066835"/>
                <a:ext cx="2441219" cy="56043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600" b="1" i="0" u="none" strike="noStrike" kern="0" cap="none" spc="0" normalizeH="0" baseline="0" noProof="0" dirty="0">
                    <a:ln>
                      <a:noFill/>
                    </a:ln>
                    <a:solidFill>
                      <a:srgbClr val="000000">
                        <a:lumMod val="75000"/>
                        <a:lumOff val="25000"/>
                      </a:srgbClr>
                    </a:solidFill>
                    <a:effectLst/>
                    <a:uLnTx/>
                    <a:uFillTx/>
                    <a:latin typeface="Arial"/>
                    <a:cs typeface="Arial"/>
                    <a:sym typeface="Arial"/>
                  </a:rPr>
                  <a:t>Physical Education &amp; Physical Activity</a:t>
                </a:r>
                <a:endParaRPr kumimoji="0" lang="en-US" sz="1600" b="0" i="0" u="none" strike="noStrike" kern="0" cap="none" spc="0" normalizeH="0" baseline="0" noProof="0" dirty="0">
                  <a:ln>
                    <a:noFill/>
                  </a:ln>
                  <a:solidFill>
                    <a:srgbClr val="000000">
                      <a:lumMod val="75000"/>
                      <a:lumOff val="25000"/>
                    </a:srgbClr>
                  </a:solidFill>
                  <a:effectLst/>
                  <a:uLnTx/>
                  <a:uFillTx/>
                  <a:latin typeface="Calibri"/>
                  <a:ea typeface="Calibri"/>
                  <a:cs typeface="Calibri"/>
                  <a:sym typeface="Calibri"/>
                </a:endParaRPr>
              </a:p>
            </p:txBody>
          </p:sp>
          <p:sp>
            <p:nvSpPr>
              <p:cNvPr id="38" name="Rectangle 37">
                <a:extLst>
                  <a:ext uri="{FF2B5EF4-FFF2-40B4-BE49-F238E27FC236}">
                    <a16:creationId xmlns:a16="http://schemas.microsoft.com/office/drawing/2014/main" id="{8AF4BC28-F02C-403F-66D4-F883F2883156}"/>
                  </a:ext>
                </a:extLst>
              </p:cNvPr>
              <p:cNvSpPr/>
              <p:nvPr/>
            </p:nvSpPr>
            <p:spPr>
              <a:xfrm>
                <a:off x="2626751" y="1950370"/>
                <a:ext cx="1607536" cy="3244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US" sz="1600" b="0" i="0" u="none" strike="noStrike" kern="0" cap="none" spc="0" normalizeH="0" baseline="0" noProof="0" dirty="0">
                  <a:ln>
                    <a:noFill/>
                  </a:ln>
                  <a:solidFill>
                    <a:srgbClr val="000000">
                      <a:lumMod val="75000"/>
                      <a:lumOff val="25000"/>
                    </a:srgbClr>
                  </a:solidFill>
                  <a:effectLst/>
                  <a:uLnTx/>
                  <a:uFillTx/>
                  <a:latin typeface="Calibri"/>
                  <a:ea typeface="Calibri"/>
                  <a:cs typeface="Calibri"/>
                  <a:sym typeface="Calibri"/>
                </a:endParaRPr>
              </a:p>
            </p:txBody>
          </p:sp>
          <p:sp>
            <p:nvSpPr>
              <p:cNvPr id="39" name="Rectangle 38">
                <a:extLst>
                  <a:ext uri="{FF2B5EF4-FFF2-40B4-BE49-F238E27FC236}">
                    <a16:creationId xmlns:a16="http://schemas.microsoft.com/office/drawing/2014/main" id="{04FA6468-C13E-3FD3-187E-E9DF1FE2FBEE}"/>
                  </a:ext>
                </a:extLst>
              </p:cNvPr>
              <p:cNvSpPr/>
              <p:nvPr/>
            </p:nvSpPr>
            <p:spPr>
              <a:xfrm>
                <a:off x="7776471" y="2146647"/>
                <a:ext cx="2652777" cy="3244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600" b="1" i="0" u="none" strike="noStrike" kern="0" cap="none" spc="0" normalizeH="0" baseline="0" noProof="0" dirty="0">
                    <a:ln>
                      <a:noFill/>
                    </a:ln>
                    <a:solidFill>
                      <a:srgbClr val="000000">
                        <a:lumMod val="75000"/>
                        <a:lumOff val="25000"/>
                      </a:srgbClr>
                    </a:solidFill>
                    <a:effectLst/>
                    <a:uLnTx/>
                    <a:uFillTx/>
                    <a:latin typeface="Arial"/>
                    <a:cs typeface="Arial"/>
                    <a:sym typeface="Arial"/>
                  </a:rPr>
                  <a:t>Whole Child Health</a:t>
                </a:r>
                <a:endParaRPr kumimoji="0" lang="en-US" sz="1600" b="0" i="0" u="none" strike="noStrike" kern="0" cap="none" spc="0" normalizeH="0" baseline="0" noProof="0" dirty="0">
                  <a:ln>
                    <a:noFill/>
                  </a:ln>
                  <a:solidFill>
                    <a:srgbClr val="000000">
                      <a:lumMod val="75000"/>
                      <a:lumOff val="25000"/>
                    </a:srgbClr>
                  </a:solidFill>
                  <a:effectLst/>
                  <a:uLnTx/>
                  <a:uFillTx/>
                  <a:latin typeface="Calibri"/>
                  <a:ea typeface="Calibri"/>
                  <a:cs typeface="Calibri"/>
                  <a:sym typeface="Calibri"/>
                </a:endParaRPr>
              </a:p>
            </p:txBody>
          </p:sp>
          <p:sp>
            <p:nvSpPr>
              <p:cNvPr id="40" name="Rectangle 39">
                <a:extLst>
                  <a:ext uri="{FF2B5EF4-FFF2-40B4-BE49-F238E27FC236}">
                    <a16:creationId xmlns:a16="http://schemas.microsoft.com/office/drawing/2014/main" id="{1F79AC18-A67D-F6E9-16CB-5F91899D1185}"/>
                  </a:ext>
                </a:extLst>
              </p:cNvPr>
              <p:cNvSpPr/>
              <p:nvPr/>
            </p:nvSpPr>
            <p:spPr>
              <a:xfrm>
                <a:off x="1976536" y="3356549"/>
                <a:ext cx="1543728" cy="7964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600" b="1" i="0" u="none" strike="noStrike" kern="0" cap="none" spc="0" normalizeH="0" baseline="0" noProof="0" dirty="0">
                    <a:ln>
                      <a:noFill/>
                    </a:ln>
                    <a:solidFill>
                      <a:srgbClr val="000000">
                        <a:lumMod val="75000"/>
                        <a:lumOff val="25000"/>
                      </a:srgbClr>
                    </a:solidFill>
                    <a:effectLst/>
                    <a:uLnTx/>
                    <a:uFillTx/>
                    <a:latin typeface="Arial"/>
                    <a:cs typeface="Arial"/>
                    <a:sym typeface="Arial"/>
                  </a:rPr>
                  <a:t>Campus Wellness Committees</a:t>
                </a:r>
                <a:endParaRPr kumimoji="0" lang="en-US" sz="1600" b="0" i="0" u="none" strike="noStrike" kern="0" cap="none" spc="0" normalizeH="0" baseline="0" noProof="0" dirty="0">
                  <a:ln>
                    <a:noFill/>
                  </a:ln>
                  <a:solidFill>
                    <a:srgbClr val="000000">
                      <a:lumMod val="75000"/>
                      <a:lumOff val="25000"/>
                    </a:srgbClr>
                  </a:solidFill>
                  <a:effectLst/>
                  <a:uLnTx/>
                  <a:uFillTx/>
                  <a:latin typeface="Calibri"/>
                  <a:ea typeface="Calibri"/>
                  <a:cs typeface="Calibri"/>
                  <a:sym typeface="Calibri"/>
                </a:endParaRPr>
              </a:p>
            </p:txBody>
          </p:sp>
          <p:sp>
            <p:nvSpPr>
              <p:cNvPr id="41" name="Rectangle 40">
                <a:extLst>
                  <a:ext uri="{FF2B5EF4-FFF2-40B4-BE49-F238E27FC236}">
                    <a16:creationId xmlns:a16="http://schemas.microsoft.com/office/drawing/2014/main" id="{DB656400-2DAE-26B5-61D5-E6EAD9CBB349}"/>
                  </a:ext>
                </a:extLst>
              </p:cNvPr>
              <p:cNvSpPr/>
              <p:nvPr/>
            </p:nvSpPr>
            <p:spPr>
              <a:xfrm>
                <a:off x="9014518" y="3592919"/>
                <a:ext cx="1946216" cy="3596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600" b="1" i="0" u="none" strike="noStrike" kern="0" cap="none" spc="0" normalizeH="0" baseline="0" noProof="0" dirty="0">
                    <a:ln>
                      <a:noFill/>
                    </a:ln>
                    <a:solidFill>
                      <a:srgbClr val="000000">
                        <a:lumMod val="75000"/>
                        <a:lumOff val="25000"/>
                      </a:srgbClr>
                    </a:solidFill>
                    <a:effectLst/>
                    <a:uLnTx/>
                    <a:uFillTx/>
                    <a:latin typeface="Arial"/>
                    <a:cs typeface="Arial"/>
                    <a:sym typeface="Arial"/>
                  </a:rPr>
                  <a:t>Nutrition</a:t>
                </a:r>
                <a:endParaRPr kumimoji="0" lang="en-US" sz="1600" b="0" i="0" u="none" strike="noStrike" kern="0" cap="none" spc="0" normalizeH="0" baseline="0" noProof="0" dirty="0">
                  <a:ln>
                    <a:noFill/>
                  </a:ln>
                  <a:solidFill>
                    <a:srgbClr val="000000">
                      <a:lumMod val="75000"/>
                      <a:lumOff val="25000"/>
                    </a:srgbClr>
                  </a:solidFill>
                  <a:effectLst/>
                  <a:uLnTx/>
                  <a:uFillTx/>
                  <a:latin typeface="Calibri"/>
                  <a:ea typeface="Calibri"/>
                  <a:cs typeface="Calibri"/>
                  <a:sym typeface="Calibri"/>
                </a:endParaRPr>
              </a:p>
            </p:txBody>
          </p:sp>
          <p:sp>
            <p:nvSpPr>
              <p:cNvPr id="42" name="Rectangle 41">
                <a:extLst>
                  <a:ext uri="{FF2B5EF4-FFF2-40B4-BE49-F238E27FC236}">
                    <a16:creationId xmlns:a16="http://schemas.microsoft.com/office/drawing/2014/main" id="{46B65929-A923-6739-DEC9-11ADFF867033}"/>
                  </a:ext>
                </a:extLst>
              </p:cNvPr>
              <p:cNvSpPr/>
              <p:nvPr/>
            </p:nvSpPr>
            <p:spPr>
              <a:xfrm>
                <a:off x="1740355" y="5149794"/>
                <a:ext cx="2803600" cy="3596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600" b="1" i="0" u="none" strike="noStrike" kern="0" cap="none" spc="0" normalizeH="0" baseline="0" noProof="0" dirty="0">
                    <a:ln>
                      <a:noFill/>
                    </a:ln>
                    <a:solidFill>
                      <a:srgbClr val="000000">
                        <a:lumMod val="75000"/>
                        <a:lumOff val="25000"/>
                      </a:srgbClr>
                    </a:solidFill>
                    <a:effectLst/>
                    <a:uLnTx/>
                    <a:uFillTx/>
                    <a:latin typeface="Arial"/>
                    <a:cs typeface="Arial"/>
                    <a:sym typeface="Arial"/>
                  </a:rPr>
                  <a:t>Advocacy</a:t>
                </a:r>
                <a:endParaRPr kumimoji="0" lang="en-US" sz="1600" b="0" i="0" u="none" strike="noStrike" kern="0" cap="none" spc="0" normalizeH="0" baseline="0" noProof="0" dirty="0">
                  <a:ln>
                    <a:noFill/>
                  </a:ln>
                  <a:solidFill>
                    <a:srgbClr val="000000">
                      <a:lumMod val="75000"/>
                      <a:lumOff val="25000"/>
                    </a:srgbClr>
                  </a:solidFill>
                  <a:effectLst/>
                  <a:uLnTx/>
                  <a:uFillTx/>
                  <a:latin typeface="Calibri"/>
                  <a:ea typeface="Calibri"/>
                  <a:cs typeface="Calibri"/>
                  <a:sym typeface="Calibri"/>
                </a:endParaRPr>
              </a:p>
            </p:txBody>
          </p:sp>
          <p:sp>
            <p:nvSpPr>
              <p:cNvPr id="43" name="Rectangle 42">
                <a:extLst>
                  <a:ext uri="{FF2B5EF4-FFF2-40B4-BE49-F238E27FC236}">
                    <a16:creationId xmlns:a16="http://schemas.microsoft.com/office/drawing/2014/main" id="{91A62CC2-54AF-D01B-08DC-58A0A805B126}"/>
                  </a:ext>
                </a:extLst>
              </p:cNvPr>
              <p:cNvSpPr/>
              <p:nvPr/>
            </p:nvSpPr>
            <p:spPr>
              <a:xfrm>
                <a:off x="8394075" y="5167929"/>
                <a:ext cx="935147" cy="56043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600" b="1" i="0" u="none" strike="noStrike" kern="0" cap="none" spc="0" normalizeH="0" baseline="0" noProof="0" dirty="0">
                    <a:ln>
                      <a:noFill/>
                    </a:ln>
                    <a:solidFill>
                      <a:srgbClr val="000000">
                        <a:lumMod val="75000"/>
                        <a:lumOff val="25000"/>
                      </a:srgbClr>
                    </a:solidFill>
                    <a:effectLst/>
                    <a:uLnTx/>
                    <a:uFillTx/>
                    <a:latin typeface="Arial"/>
                    <a:cs typeface="Arial"/>
                    <a:sym typeface="Arial"/>
                  </a:rPr>
                  <a:t>Campus</a:t>
                </a: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600" b="1" i="0" u="none" strike="noStrike" kern="0" cap="none" spc="0" normalizeH="0" baseline="0" noProof="0" dirty="0">
                    <a:ln>
                      <a:noFill/>
                    </a:ln>
                    <a:solidFill>
                      <a:srgbClr val="000000">
                        <a:lumMod val="75000"/>
                        <a:lumOff val="25000"/>
                      </a:srgbClr>
                    </a:solidFill>
                    <a:effectLst/>
                    <a:uLnTx/>
                    <a:uFillTx/>
                    <a:latin typeface="Arial"/>
                    <a:cs typeface="Arial"/>
                    <a:sym typeface="Arial"/>
                  </a:rPr>
                  <a:t>Safety</a:t>
                </a:r>
                <a:r>
                  <a:rPr kumimoji="0" lang="en-IN" sz="1600" b="1" i="0" u="none" strike="noStrike" kern="0" cap="none" spc="0" normalizeH="0" baseline="0" noProof="0" dirty="0">
                    <a:ln>
                      <a:noFill/>
                    </a:ln>
                    <a:solidFill>
                      <a:srgbClr val="000000"/>
                    </a:solidFill>
                    <a:effectLst/>
                    <a:uLnTx/>
                    <a:uFillTx/>
                    <a:latin typeface="Candara" panose="020E0502030303020204" pitchFamily="34" charset="0"/>
                    <a:cs typeface="Arial" panose="020B0604020202020204" pitchFamily="34" charset="0"/>
                    <a:sym typeface="Arial"/>
                  </a:rPr>
                  <a:t> </a:t>
                </a:r>
              </a:p>
            </p:txBody>
          </p:sp>
        </p:grpSp>
        <p:grpSp>
          <p:nvGrpSpPr>
            <p:cNvPr id="5" name="Group 4">
              <a:extLst>
                <a:ext uri="{FF2B5EF4-FFF2-40B4-BE49-F238E27FC236}">
                  <a16:creationId xmlns:a16="http://schemas.microsoft.com/office/drawing/2014/main" id="{C144CE13-4D4A-D4EE-590A-F9D6C929378C}"/>
                </a:ext>
              </a:extLst>
            </p:cNvPr>
            <p:cNvGrpSpPr/>
            <p:nvPr/>
          </p:nvGrpSpPr>
          <p:grpSpPr>
            <a:xfrm>
              <a:off x="3507590" y="1856145"/>
              <a:ext cx="5304869" cy="4010926"/>
              <a:chOff x="3555010" y="1856145"/>
              <a:chExt cx="5304869" cy="4010926"/>
            </a:xfrm>
          </p:grpSpPr>
          <p:grpSp>
            <p:nvGrpSpPr>
              <p:cNvPr id="6" name="Group 5">
                <a:extLst>
                  <a:ext uri="{FF2B5EF4-FFF2-40B4-BE49-F238E27FC236}">
                    <a16:creationId xmlns:a16="http://schemas.microsoft.com/office/drawing/2014/main" id="{742F9081-F0C5-ECB0-412A-95CA64F1F347}"/>
                  </a:ext>
                </a:extLst>
              </p:cNvPr>
              <p:cNvGrpSpPr/>
              <p:nvPr/>
            </p:nvGrpSpPr>
            <p:grpSpPr>
              <a:xfrm>
                <a:off x="3555010" y="1856145"/>
                <a:ext cx="5304869" cy="4010926"/>
                <a:chOff x="3261429" y="1636068"/>
                <a:chExt cx="5906557" cy="4465853"/>
              </a:xfrm>
            </p:grpSpPr>
            <p:grpSp>
              <p:nvGrpSpPr>
                <p:cNvPr id="8" name="Group 7">
                  <a:extLst>
                    <a:ext uri="{FF2B5EF4-FFF2-40B4-BE49-F238E27FC236}">
                      <a16:creationId xmlns:a16="http://schemas.microsoft.com/office/drawing/2014/main" id="{60B1DFEA-3C4D-C0B7-F2B0-D2250BDD2B2A}"/>
                    </a:ext>
                  </a:extLst>
                </p:cNvPr>
                <p:cNvGrpSpPr/>
                <p:nvPr/>
              </p:nvGrpSpPr>
              <p:grpSpPr>
                <a:xfrm>
                  <a:off x="3640250" y="1636068"/>
                  <a:ext cx="5109180" cy="4192692"/>
                  <a:chOff x="3576149" y="1453184"/>
                  <a:chExt cx="5109180" cy="4192692"/>
                </a:xfrm>
                <a:solidFill>
                  <a:schemeClr val="bg1">
                    <a:lumMod val="95000"/>
                  </a:schemeClr>
                </a:solidFill>
              </p:grpSpPr>
              <p:sp>
                <p:nvSpPr>
                  <p:cNvPr id="31" name="Freeform: Shape 30">
                    <a:extLst>
                      <a:ext uri="{FF2B5EF4-FFF2-40B4-BE49-F238E27FC236}">
                        <a16:creationId xmlns:a16="http://schemas.microsoft.com/office/drawing/2014/main" id="{93FE6812-86B4-C22C-CA4C-30E62D095A21}"/>
                      </a:ext>
                    </a:extLst>
                  </p:cNvPr>
                  <p:cNvSpPr/>
                  <p:nvPr/>
                </p:nvSpPr>
                <p:spPr>
                  <a:xfrm rot="16200000">
                    <a:off x="4627202" y="947428"/>
                    <a:ext cx="897843" cy="1919830"/>
                  </a:xfrm>
                  <a:custGeom>
                    <a:avLst/>
                    <a:gdLst>
                      <a:gd name="connsiteX0" fmla="*/ 897843 w 897843"/>
                      <a:gd name="connsiteY0" fmla="*/ 1919830 h 1919830"/>
                      <a:gd name="connsiteX1" fmla="*/ 632158 w 897843"/>
                      <a:gd name="connsiteY1" fmla="*/ 1919830 h 1919830"/>
                      <a:gd name="connsiteX2" fmla="*/ 622012 w 897843"/>
                      <a:gd name="connsiteY2" fmla="*/ 1721063 h 1919830"/>
                      <a:gd name="connsiteX3" fmla="*/ 93160 w 897843"/>
                      <a:gd name="connsiteY3" fmla="*/ 469633 h 1919830"/>
                      <a:gd name="connsiteX4" fmla="*/ 0 w 897843"/>
                      <a:gd name="connsiteY4" fmla="*/ 368228 h 1919830"/>
                      <a:gd name="connsiteX5" fmla="*/ 0 w 897843"/>
                      <a:gd name="connsiteY5" fmla="*/ 0 h 1919830"/>
                      <a:gd name="connsiteX6" fmla="*/ 128092 w 897843"/>
                      <a:gd name="connsiteY6" fmla="*/ 115298 h 1919830"/>
                      <a:gd name="connsiteX7" fmla="*/ 886324 w 897843"/>
                      <a:gd name="connsiteY7" fmla="*/ 1693899 h 1919830"/>
                      <a:gd name="connsiteX8" fmla="*/ 897843 w 897843"/>
                      <a:gd name="connsiteY8" fmla="*/ 1919830 h 191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843" h="1919830">
                        <a:moveTo>
                          <a:pt x="897843" y="1919830"/>
                        </a:moveTo>
                        <a:lnTo>
                          <a:pt x="632158" y="1919830"/>
                        </a:lnTo>
                        <a:lnTo>
                          <a:pt x="622012" y="1721063"/>
                        </a:lnTo>
                        <a:cubicBezTo>
                          <a:pt x="573475" y="1248239"/>
                          <a:pt x="382898" y="816956"/>
                          <a:pt x="93160" y="469633"/>
                        </a:cubicBezTo>
                        <a:lnTo>
                          <a:pt x="0" y="368228"/>
                        </a:lnTo>
                        <a:lnTo>
                          <a:pt x="0" y="0"/>
                        </a:lnTo>
                        <a:lnTo>
                          <a:pt x="128092" y="115298"/>
                        </a:lnTo>
                        <a:cubicBezTo>
                          <a:pt x="545363" y="528551"/>
                          <a:pt x="823347" y="1079750"/>
                          <a:pt x="886324" y="1693899"/>
                        </a:cubicBezTo>
                        <a:lnTo>
                          <a:pt x="897843" y="1919830"/>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2" name="Freeform: Shape 31">
                    <a:extLst>
                      <a:ext uri="{FF2B5EF4-FFF2-40B4-BE49-F238E27FC236}">
                        <a16:creationId xmlns:a16="http://schemas.microsoft.com/office/drawing/2014/main" id="{6A9CD8B9-5CB0-6247-4CB6-C96B10F7B384}"/>
                      </a:ext>
                    </a:extLst>
                  </p:cNvPr>
                  <p:cNvSpPr/>
                  <p:nvPr/>
                </p:nvSpPr>
                <p:spPr>
                  <a:xfrm rot="16200000">
                    <a:off x="6651316" y="832432"/>
                    <a:ext cx="897844" cy="2139348"/>
                  </a:xfrm>
                  <a:custGeom>
                    <a:avLst/>
                    <a:gdLst>
                      <a:gd name="connsiteX0" fmla="*/ 895901 w 895901"/>
                      <a:gd name="connsiteY0" fmla="*/ 0 h 1881729"/>
                      <a:gd name="connsiteX1" fmla="*/ 886324 w 895901"/>
                      <a:gd name="connsiteY1" fmla="*/ 187830 h 1881729"/>
                      <a:gd name="connsiteX2" fmla="*/ 128092 w 895901"/>
                      <a:gd name="connsiteY2" fmla="*/ 1766431 h 1881729"/>
                      <a:gd name="connsiteX3" fmla="*/ 0 w 895901"/>
                      <a:gd name="connsiteY3" fmla="*/ 1881729 h 1881729"/>
                      <a:gd name="connsiteX4" fmla="*/ 0 w 895901"/>
                      <a:gd name="connsiteY4" fmla="*/ 1513501 h 1881729"/>
                      <a:gd name="connsiteX5" fmla="*/ 93160 w 895901"/>
                      <a:gd name="connsiteY5" fmla="*/ 1412096 h 1881729"/>
                      <a:gd name="connsiteX6" fmla="*/ 622012 w 895901"/>
                      <a:gd name="connsiteY6" fmla="*/ 160666 h 1881729"/>
                      <a:gd name="connsiteX7" fmla="*/ 630213 w 895901"/>
                      <a:gd name="connsiteY7" fmla="*/ 0 h 1881729"/>
                      <a:gd name="connsiteX8" fmla="*/ 895901 w 895901"/>
                      <a:gd name="connsiteY8" fmla="*/ 0 h 188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01" h="1881729">
                        <a:moveTo>
                          <a:pt x="895901" y="0"/>
                        </a:moveTo>
                        <a:lnTo>
                          <a:pt x="886324" y="187830"/>
                        </a:lnTo>
                        <a:cubicBezTo>
                          <a:pt x="823347" y="801979"/>
                          <a:pt x="545362" y="1353178"/>
                          <a:pt x="128092" y="1766431"/>
                        </a:cubicBezTo>
                        <a:lnTo>
                          <a:pt x="0" y="1881729"/>
                        </a:lnTo>
                        <a:lnTo>
                          <a:pt x="0" y="1513501"/>
                        </a:lnTo>
                        <a:lnTo>
                          <a:pt x="93160" y="1412096"/>
                        </a:lnTo>
                        <a:cubicBezTo>
                          <a:pt x="382898" y="1064773"/>
                          <a:pt x="573475" y="633490"/>
                          <a:pt x="622012" y="160666"/>
                        </a:cubicBezTo>
                        <a:lnTo>
                          <a:pt x="630213" y="0"/>
                        </a:lnTo>
                        <a:lnTo>
                          <a:pt x="895901" y="0"/>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3" name="Freeform: Shape 32">
                    <a:extLst>
                      <a:ext uri="{FF2B5EF4-FFF2-40B4-BE49-F238E27FC236}">
                        <a16:creationId xmlns:a16="http://schemas.microsoft.com/office/drawing/2014/main" id="{9043D731-7CD7-6753-B700-DF3EB85DFEAA}"/>
                      </a:ext>
                    </a:extLst>
                  </p:cNvPr>
                  <p:cNvSpPr/>
                  <p:nvPr/>
                </p:nvSpPr>
                <p:spPr>
                  <a:xfrm rot="16200000">
                    <a:off x="3363298" y="2454763"/>
                    <a:ext cx="1474532" cy="1048829"/>
                  </a:xfrm>
                  <a:custGeom>
                    <a:avLst/>
                    <a:gdLst>
                      <a:gd name="connsiteX0" fmla="*/ 1524883 w 1524883"/>
                      <a:gd name="connsiteY0" fmla="*/ 546353 h 893667"/>
                      <a:gd name="connsiteX1" fmla="*/ 1524883 w 1524883"/>
                      <a:gd name="connsiteY1" fmla="*/ 893667 h 893667"/>
                      <a:gd name="connsiteX2" fmla="*/ 1416762 w 1524883"/>
                      <a:gd name="connsiteY2" fmla="*/ 796452 h 893667"/>
                      <a:gd name="connsiteX3" fmla="*/ 151790 w 1524883"/>
                      <a:gd name="connsiteY3" fmla="*/ 273261 h 893667"/>
                      <a:gd name="connsiteX4" fmla="*/ 0 w 1524883"/>
                      <a:gd name="connsiteY4" fmla="*/ 265678 h 893667"/>
                      <a:gd name="connsiteX5" fmla="*/ 0 w 1524883"/>
                      <a:gd name="connsiteY5" fmla="*/ 0 h 893667"/>
                      <a:gd name="connsiteX6" fmla="*/ 178955 w 1524883"/>
                      <a:gd name="connsiteY6" fmla="*/ 8949 h 893667"/>
                      <a:gd name="connsiteX7" fmla="*/ 1382893 w 1524883"/>
                      <a:gd name="connsiteY7" fmla="*/ 441197 h 893667"/>
                      <a:gd name="connsiteX8" fmla="*/ 1524883 w 1524883"/>
                      <a:gd name="connsiteY8" fmla="*/ 546353 h 89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883" h="893667">
                        <a:moveTo>
                          <a:pt x="1524883" y="546353"/>
                        </a:moveTo>
                        <a:lnTo>
                          <a:pt x="1524883" y="893667"/>
                        </a:lnTo>
                        <a:lnTo>
                          <a:pt x="1416762" y="796452"/>
                        </a:lnTo>
                        <a:cubicBezTo>
                          <a:pt x="1065681" y="509815"/>
                          <a:pt x="629731" y="321278"/>
                          <a:pt x="151790" y="273261"/>
                        </a:cubicBezTo>
                        <a:lnTo>
                          <a:pt x="0" y="265678"/>
                        </a:lnTo>
                        <a:lnTo>
                          <a:pt x="0" y="0"/>
                        </a:lnTo>
                        <a:lnTo>
                          <a:pt x="178955" y="8949"/>
                        </a:lnTo>
                        <a:cubicBezTo>
                          <a:pt x="621896" y="53499"/>
                          <a:pt x="1032408" y="206692"/>
                          <a:pt x="1382893" y="441197"/>
                        </a:cubicBezTo>
                        <a:lnTo>
                          <a:pt x="1524883" y="546353"/>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4" name="Freeform: Shape 33">
                    <a:extLst>
                      <a:ext uri="{FF2B5EF4-FFF2-40B4-BE49-F238E27FC236}">
                        <a16:creationId xmlns:a16="http://schemas.microsoft.com/office/drawing/2014/main" id="{77FB58EC-1465-AB2C-B20B-402243E5C28F}"/>
                      </a:ext>
                    </a:extLst>
                  </p:cNvPr>
                  <p:cNvSpPr/>
                  <p:nvPr/>
                </p:nvSpPr>
                <p:spPr>
                  <a:xfrm rot="16200000">
                    <a:off x="7473001" y="2791796"/>
                    <a:ext cx="1524883" cy="893667"/>
                  </a:xfrm>
                  <a:custGeom>
                    <a:avLst/>
                    <a:gdLst>
                      <a:gd name="connsiteX0" fmla="*/ 1524883 w 1524883"/>
                      <a:gd name="connsiteY0" fmla="*/ 0 h 893667"/>
                      <a:gd name="connsiteX1" fmla="*/ 1524883 w 1524883"/>
                      <a:gd name="connsiteY1" fmla="*/ 347315 h 893667"/>
                      <a:gd name="connsiteX2" fmla="*/ 1382893 w 1524883"/>
                      <a:gd name="connsiteY2" fmla="*/ 452470 h 893667"/>
                      <a:gd name="connsiteX3" fmla="*/ 178955 w 1524883"/>
                      <a:gd name="connsiteY3" fmla="*/ 884718 h 893667"/>
                      <a:gd name="connsiteX4" fmla="*/ 0 w 1524883"/>
                      <a:gd name="connsiteY4" fmla="*/ 893667 h 893667"/>
                      <a:gd name="connsiteX5" fmla="*/ 0 w 1524883"/>
                      <a:gd name="connsiteY5" fmla="*/ 627989 h 893667"/>
                      <a:gd name="connsiteX6" fmla="*/ 151790 w 1524883"/>
                      <a:gd name="connsiteY6" fmla="*/ 620406 h 893667"/>
                      <a:gd name="connsiteX7" fmla="*/ 1416762 w 1524883"/>
                      <a:gd name="connsiteY7" fmla="*/ 97215 h 893667"/>
                      <a:gd name="connsiteX8" fmla="*/ 1524883 w 1524883"/>
                      <a:gd name="connsiteY8" fmla="*/ 0 h 89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883" h="893667">
                        <a:moveTo>
                          <a:pt x="1524883" y="0"/>
                        </a:moveTo>
                        <a:lnTo>
                          <a:pt x="1524883" y="347315"/>
                        </a:lnTo>
                        <a:lnTo>
                          <a:pt x="1382893" y="452470"/>
                        </a:lnTo>
                        <a:cubicBezTo>
                          <a:pt x="1032407" y="686975"/>
                          <a:pt x="621896" y="840167"/>
                          <a:pt x="178955" y="884718"/>
                        </a:cubicBezTo>
                        <a:lnTo>
                          <a:pt x="0" y="893667"/>
                        </a:lnTo>
                        <a:lnTo>
                          <a:pt x="0" y="627989"/>
                        </a:lnTo>
                        <a:lnTo>
                          <a:pt x="151790" y="620406"/>
                        </a:lnTo>
                        <a:cubicBezTo>
                          <a:pt x="629730" y="572388"/>
                          <a:pt x="1065680" y="383851"/>
                          <a:pt x="1416762" y="97215"/>
                        </a:cubicBezTo>
                        <a:lnTo>
                          <a:pt x="1524883" y="0"/>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5" name="Freeform: Shape 34">
                    <a:extLst>
                      <a:ext uri="{FF2B5EF4-FFF2-40B4-BE49-F238E27FC236}">
                        <a16:creationId xmlns:a16="http://schemas.microsoft.com/office/drawing/2014/main" id="{0CB97F7C-2539-3A6B-01D4-69E428B6BB59}"/>
                      </a:ext>
                    </a:extLst>
                  </p:cNvPr>
                  <p:cNvSpPr/>
                  <p:nvPr/>
                </p:nvSpPr>
                <p:spPr>
                  <a:xfrm rot="16200000">
                    <a:off x="3235177" y="4091692"/>
                    <a:ext cx="1550493" cy="863999"/>
                  </a:xfrm>
                  <a:custGeom>
                    <a:avLst/>
                    <a:gdLst>
                      <a:gd name="connsiteX0" fmla="*/ 1524883 w 1524883"/>
                      <a:gd name="connsiteY0" fmla="*/ 0 h 841838"/>
                      <a:gd name="connsiteX1" fmla="*/ 1524883 w 1524883"/>
                      <a:gd name="connsiteY1" fmla="*/ 265682 h 841838"/>
                      <a:gd name="connsiteX2" fmla="*/ 1312054 w 1524883"/>
                      <a:gd name="connsiteY2" fmla="*/ 276314 h 841838"/>
                      <a:gd name="connsiteX3" fmla="*/ 47082 w 1524883"/>
                      <a:gd name="connsiteY3" fmla="*/ 799505 h 841838"/>
                      <a:gd name="connsiteX4" fmla="*/ 0 w 1524883"/>
                      <a:gd name="connsiteY4" fmla="*/ 841838 h 841838"/>
                      <a:gd name="connsiteX5" fmla="*/ 0 w 1524883"/>
                      <a:gd name="connsiteY5" fmla="*/ 504201 h 841838"/>
                      <a:gd name="connsiteX6" fmla="*/ 80951 w 1524883"/>
                      <a:gd name="connsiteY6" fmla="*/ 444250 h 841838"/>
                      <a:gd name="connsiteX7" fmla="*/ 1284889 w 1524883"/>
                      <a:gd name="connsiteY7" fmla="*/ 12002 h 841838"/>
                      <a:gd name="connsiteX8" fmla="*/ 1524883 w 1524883"/>
                      <a:gd name="connsiteY8" fmla="*/ 0 h 84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883" h="841838">
                        <a:moveTo>
                          <a:pt x="1524883" y="0"/>
                        </a:moveTo>
                        <a:lnTo>
                          <a:pt x="1524883" y="265682"/>
                        </a:lnTo>
                        <a:lnTo>
                          <a:pt x="1312054" y="276314"/>
                        </a:lnTo>
                        <a:cubicBezTo>
                          <a:pt x="834113" y="324331"/>
                          <a:pt x="398163" y="512868"/>
                          <a:pt x="47082" y="799505"/>
                        </a:cubicBezTo>
                        <a:lnTo>
                          <a:pt x="0" y="841838"/>
                        </a:lnTo>
                        <a:lnTo>
                          <a:pt x="0" y="504201"/>
                        </a:lnTo>
                        <a:lnTo>
                          <a:pt x="80951" y="444250"/>
                        </a:lnTo>
                        <a:cubicBezTo>
                          <a:pt x="431436" y="209745"/>
                          <a:pt x="841948" y="56552"/>
                          <a:pt x="1284889" y="12002"/>
                        </a:cubicBezTo>
                        <a:lnTo>
                          <a:pt x="1524883" y="0"/>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6" name="Freeform: Shape 35">
                    <a:extLst>
                      <a:ext uri="{FF2B5EF4-FFF2-40B4-BE49-F238E27FC236}">
                        <a16:creationId xmlns:a16="http://schemas.microsoft.com/office/drawing/2014/main" id="{81C47346-67F7-6A05-62BB-68CC84D1532C}"/>
                      </a:ext>
                    </a:extLst>
                  </p:cNvPr>
                  <p:cNvSpPr/>
                  <p:nvPr/>
                </p:nvSpPr>
                <p:spPr>
                  <a:xfrm rot="16200000">
                    <a:off x="7501968" y="4462516"/>
                    <a:ext cx="1524883" cy="841838"/>
                  </a:xfrm>
                  <a:custGeom>
                    <a:avLst/>
                    <a:gdLst>
                      <a:gd name="connsiteX0" fmla="*/ 1524883 w 1524883"/>
                      <a:gd name="connsiteY0" fmla="*/ 576156 h 841838"/>
                      <a:gd name="connsiteX1" fmla="*/ 1524883 w 1524883"/>
                      <a:gd name="connsiteY1" fmla="*/ 841838 h 841838"/>
                      <a:gd name="connsiteX2" fmla="*/ 1284889 w 1524883"/>
                      <a:gd name="connsiteY2" fmla="*/ 829836 h 841838"/>
                      <a:gd name="connsiteX3" fmla="*/ 80951 w 1524883"/>
                      <a:gd name="connsiteY3" fmla="*/ 397588 h 841838"/>
                      <a:gd name="connsiteX4" fmla="*/ 0 w 1524883"/>
                      <a:gd name="connsiteY4" fmla="*/ 337637 h 841838"/>
                      <a:gd name="connsiteX5" fmla="*/ 0 w 1524883"/>
                      <a:gd name="connsiteY5" fmla="*/ 0 h 841838"/>
                      <a:gd name="connsiteX6" fmla="*/ 47082 w 1524883"/>
                      <a:gd name="connsiteY6" fmla="*/ 42333 h 841838"/>
                      <a:gd name="connsiteX7" fmla="*/ 1312054 w 1524883"/>
                      <a:gd name="connsiteY7" fmla="*/ 565524 h 841838"/>
                      <a:gd name="connsiteX8" fmla="*/ 1524883 w 1524883"/>
                      <a:gd name="connsiteY8" fmla="*/ 576156 h 84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883" h="841838">
                        <a:moveTo>
                          <a:pt x="1524883" y="576156"/>
                        </a:moveTo>
                        <a:lnTo>
                          <a:pt x="1524883" y="841838"/>
                        </a:lnTo>
                        <a:lnTo>
                          <a:pt x="1284889" y="829836"/>
                        </a:lnTo>
                        <a:cubicBezTo>
                          <a:pt x="841948" y="785285"/>
                          <a:pt x="431436" y="632093"/>
                          <a:pt x="80951" y="397588"/>
                        </a:cubicBezTo>
                        <a:lnTo>
                          <a:pt x="0" y="337637"/>
                        </a:lnTo>
                        <a:lnTo>
                          <a:pt x="0" y="0"/>
                        </a:lnTo>
                        <a:lnTo>
                          <a:pt x="47082" y="42333"/>
                        </a:lnTo>
                        <a:cubicBezTo>
                          <a:pt x="398163" y="328969"/>
                          <a:pt x="834113" y="517506"/>
                          <a:pt x="1312054" y="565524"/>
                        </a:cubicBezTo>
                        <a:lnTo>
                          <a:pt x="1524883" y="57615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9" name="Group 8">
                  <a:extLst>
                    <a:ext uri="{FF2B5EF4-FFF2-40B4-BE49-F238E27FC236}">
                      <a16:creationId xmlns:a16="http://schemas.microsoft.com/office/drawing/2014/main" id="{A226AFA0-D983-CBBD-085E-FCA2F4383230}"/>
                    </a:ext>
                  </a:extLst>
                </p:cNvPr>
                <p:cNvGrpSpPr/>
                <p:nvPr/>
              </p:nvGrpSpPr>
              <p:grpSpPr>
                <a:xfrm>
                  <a:off x="3261429" y="1807890"/>
                  <a:ext cx="5906557" cy="4294031"/>
                  <a:chOff x="3261429" y="1807890"/>
                  <a:chExt cx="5906557" cy="4294031"/>
                </a:xfrm>
              </p:grpSpPr>
              <p:grpSp>
                <p:nvGrpSpPr>
                  <p:cNvPr id="10" name="Group 9">
                    <a:extLst>
                      <a:ext uri="{FF2B5EF4-FFF2-40B4-BE49-F238E27FC236}">
                        <a16:creationId xmlns:a16="http://schemas.microsoft.com/office/drawing/2014/main" id="{A07224FB-E178-C5F6-680F-26AE28791B91}"/>
                      </a:ext>
                    </a:extLst>
                  </p:cNvPr>
                  <p:cNvGrpSpPr/>
                  <p:nvPr/>
                </p:nvGrpSpPr>
                <p:grpSpPr>
                  <a:xfrm>
                    <a:off x="3674239" y="5140275"/>
                    <a:ext cx="961646" cy="961646"/>
                    <a:chOff x="3674239" y="5140275"/>
                    <a:chExt cx="961646" cy="961646"/>
                  </a:xfrm>
                </p:grpSpPr>
                <p:sp>
                  <p:nvSpPr>
                    <p:cNvPr id="29" name="Oval 28">
                      <a:extLst>
                        <a:ext uri="{FF2B5EF4-FFF2-40B4-BE49-F238E27FC236}">
                          <a16:creationId xmlns:a16="http://schemas.microsoft.com/office/drawing/2014/main" id="{37194B9B-4FD6-FE02-4EBD-37A4A5631600}"/>
                        </a:ext>
                      </a:extLst>
                    </p:cNvPr>
                    <p:cNvSpPr/>
                    <p:nvPr/>
                  </p:nvSpPr>
                  <p:spPr>
                    <a:xfrm>
                      <a:off x="3674239" y="5140275"/>
                      <a:ext cx="961646" cy="961646"/>
                    </a:xfrm>
                    <a:prstGeom prst="ellipse">
                      <a:avLst/>
                    </a:prstGeom>
                    <a:solidFill>
                      <a:srgbClr val="A5210B"/>
                    </a:solid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0" name="Oval 29">
                      <a:extLst>
                        <a:ext uri="{FF2B5EF4-FFF2-40B4-BE49-F238E27FC236}">
                          <a16:creationId xmlns:a16="http://schemas.microsoft.com/office/drawing/2014/main" id="{AE469FEA-C8BB-788B-BFB1-6EF1D1E68067}"/>
                        </a:ext>
                      </a:extLst>
                    </p:cNvPr>
                    <p:cNvSpPr/>
                    <p:nvPr/>
                  </p:nvSpPr>
                  <p:spPr>
                    <a:xfrm>
                      <a:off x="3787784" y="5261727"/>
                      <a:ext cx="718740" cy="7187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1" name="Group 10">
                    <a:extLst>
                      <a:ext uri="{FF2B5EF4-FFF2-40B4-BE49-F238E27FC236}">
                        <a16:creationId xmlns:a16="http://schemas.microsoft.com/office/drawing/2014/main" id="{B1D1A7BA-3026-53D8-2A51-6915E7D9D167}"/>
                      </a:ext>
                    </a:extLst>
                  </p:cNvPr>
                  <p:cNvGrpSpPr/>
                  <p:nvPr/>
                </p:nvGrpSpPr>
                <p:grpSpPr>
                  <a:xfrm>
                    <a:off x="3261429" y="3280798"/>
                    <a:ext cx="961646" cy="961646"/>
                    <a:chOff x="7627694" y="4692283"/>
                    <a:chExt cx="961646" cy="961646"/>
                  </a:xfrm>
                </p:grpSpPr>
                <p:sp>
                  <p:nvSpPr>
                    <p:cNvPr id="27" name="Oval 26">
                      <a:extLst>
                        <a:ext uri="{FF2B5EF4-FFF2-40B4-BE49-F238E27FC236}">
                          <a16:creationId xmlns:a16="http://schemas.microsoft.com/office/drawing/2014/main" id="{47B736FB-B9D8-56BB-40D7-0171766BF1EB}"/>
                        </a:ext>
                      </a:extLst>
                    </p:cNvPr>
                    <p:cNvSpPr/>
                    <p:nvPr/>
                  </p:nvSpPr>
                  <p:spPr>
                    <a:xfrm>
                      <a:off x="7627694" y="4692283"/>
                      <a:ext cx="961646" cy="961646"/>
                    </a:xfrm>
                    <a:prstGeom prst="ellipse">
                      <a:avLst/>
                    </a:prstGeom>
                    <a:solidFill>
                      <a:srgbClr val="A5210B"/>
                    </a:solid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8" name="Oval 27">
                      <a:extLst>
                        <a:ext uri="{FF2B5EF4-FFF2-40B4-BE49-F238E27FC236}">
                          <a16:creationId xmlns:a16="http://schemas.microsoft.com/office/drawing/2014/main" id="{0D5658D4-E435-133E-9CEB-B8AA5F904A20}"/>
                        </a:ext>
                      </a:extLst>
                    </p:cNvPr>
                    <p:cNvSpPr/>
                    <p:nvPr/>
                  </p:nvSpPr>
                  <p:spPr>
                    <a:xfrm>
                      <a:off x="7746064" y="4813735"/>
                      <a:ext cx="718740" cy="7187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3" name="Group 12">
                    <a:extLst>
                      <a:ext uri="{FF2B5EF4-FFF2-40B4-BE49-F238E27FC236}">
                        <a16:creationId xmlns:a16="http://schemas.microsoft.com/office/drawing/2014/main" id="{5DEB406D-6FDE-BC56-EBD6-CEF10A3AE595}"/>
                      </a:ext>
                    </a:extLst>
                  </p:cNvPr>
                  <p:cNvGrpSpPr/>
                  <p:nvPr/>
                </p:nvGrpSpPr>
                <p:grpSpPr>
                  <a:xfrm>
                    <a:off x="4155062" y="1807890"/>
                    <a:ext cx="961645" cy="961646"/>
                    <a:chOff x="6013117" y="5651467"/>
                    <a:chExt cx="961645" cy="961646"/>
                  </a:xfrm>
                </p:grpSpPr>
                <p:sp>
                  <p:nvSpPr>
                    <p:cNvPr id="23" name="Oval 22">
                      <a:extLst>
                        <a:ext uri="{FF2B5EF4-FFF2-40B4-BE49-F238E27FC236}">
                          <a16:creationId xmlns:a16="http://schemas.microsoft.com/office/drawing/2014/main" id="{056115A2-5234-D28A-F2AD-6BFDFA145461}"/>
                        </a:ext>
                      </a:extLst>
                    </p:cNvPr>
                    <p:cNvSpPr/>
                    <p:nvPr/>
                  </p:nvSpPr>
                  <p:spPr>
                    <a:xfrm>
                      <a:off x="6013117" y="5651467"/>
                      <a:ext cx="961645" cy="961646"/>
                    </a:xfrm>
                    <a:prstGeom prst="ellipse">
                      <a:avLst/>
                    </a:prstGeom>
                    <a:solidFill>
                      <a:srgbClr val="A5210B"/>
                    </a:solid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 name="Oval 23">
                      <a:extLst>
                        <a:ext uri="{FF2B5EF4-FFF2-40B4-BE49-F238E27FC236}">
                          <a16:creationId xmlns:a16="http://schemas.microsoft.com/office/drawing/2014/main" id="{BF23DB67-E816-84B4-E1C8-4FCEB614B1C2}"/>
                        </a:ext>
                      </a:extLst>
                    </p:cNvPr>
                    <p:cNvSpPr/>
                    <p:nvPr/>
                  </p:nvSpPr>
                  <p:spPr>
                    <a:xfrm>
                      <a:off x="6126084" y="5792933"/>
                      <a:ext cx="718740" cy="7187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4" name="Group 13">
                    <a:extLst>
                      <a:ext uri="{FF2B5EF4-FFF2-40B4-BE49-F238E27FC236}">
                        <a16:creationId xmlns:a16="http://schemas.microsoft.com/office/drawing/2014/main" id="{89066BBD-F5BE-D523-1C05-346E54E44723}"/>
                      </a:ext>
                    </a:extLst>
                  </p:cNvPr>
                  <p:cNvGrpSpPr/>
                  <p:nvPr/>
                </p:nvGrpSpPr>
                <p:grpSpPr>
                  <a:xfrm>
                    <a:off x="8206340" y="3393474"/>
                    <a:ext cx="961646" cy="961646"/>
                    <a:chOff x="7546089" y="4804959"/>
                    <a:chExt cx="961646" cy="961646"/>
                  </a:xfrm>
                </p:grpSpPr>
                <p:sp>
                  <p:nvSpPr>
                    <p:cNvPr id="21" name="Oval 20">
                      <a:extLst>
                        <a:ext uri="{FF2B5EF4-FFF2-40B4-BE49-F238E27FC236}">
                          <a16:creationId xmlns:a16="http://schemas.microsoft.com/office/drawing/2014/main" id="{4342432B-C267-431D-7202-E422E46775BB}"/>
                        </a:ext>
                      </a:extLst>
                    </p:cNvPr>
                    <p:cNvSpPr/>
                    <p:nvPr/>
                  </p:nvSpPr>
                  <p:spPr>
                    <a:xfrm>
                      <a:off x="7546089" y="4804959"/>
                      <a:ext cx="961646" cy="961646"/>
                    </a:xfrm>
                    <a:prstGeom prst="ellipse">
                      <a:avLst/>
                    </a:prstGeom>
                    <a:solidFill>
                      <a:srgbClr val="A5210B"/>
                    </a:solid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2" name="Oval 21">
                      <a:extLst>
                        <a:ext uri="{FF2B5EF4-FFF2-40B4-BE49-F238E27FC236}">
                          <a16:creationId xmlns:a16="http://schemas.microsoft.com/office/drawing/2014/main" id="{4E564D9C-1816-D691-FAB2-C99C898975FF}"/>
                        </a:ext>
                      </a:extLst>
                    </p:cNvPr>
                    <p:cNvSpPr/>
                    <p:nvPr/>
                  </p:nvSpPr>
                  <p:spPr>
                    <a:xfrm>
                      <a:off x="7663498" y="4901872"/>
                      <a:ext cx="718739" cy="7187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7C19794F-AAA7-017E-61B1-398EE7487A54}"/>
                      </a:ext>
                    </a:extLst>
                  </p:cNvPr>
                  <p:cNvGrpSpPr/>
                  <p:nvPr/>
                </p:nvGrpSpPr>
                <p:grpSpPr>
                  <a:xfrm>
                    <a:off x="7794457" y="5124206"/>
                    <a:ext cx="961645" cy="961647"/>
                    <a:chOff x="7730357" y="4941322"/>
                    <a:chExt cx="961645" cy="961647"/>
                  </a:xfrm>
                </p:grpSpPr>
                <p:sp>
                  <p:nvSpPr>
                    <p:cNvPr id="19" name="Oval 18">
                      <a:extLst>
                        <a:ext uri="{FF2B5EF4-FFF2-40B4-BE49-F238E27FC236}">
                          <a16:creationId xmlns:a16="http://schemas.microsoft.com/office/drawing/2014/main" id="{B0C7D1F4-046E-C18C-EEB5-4E3B20D894DF}"/>
                        </a:ext>
                      </a:extLst>
                    </p:cNvPr>
                    <p:cNvSpPr/>
                    <p:nvPr/>
                  </p:nvSpPr>
                  <p:spPr>
                    <a:xfrm>
                      <a:off x="7730357" y="4941322"/>
                      <a:ext cx="961645" cy="961647"/>
                    </a:xfrm>
                    <a:prstGeom prst="ellipse">
                      <a:avLst/>
                    </a:prstGeom>
                    <a:solidFill>
                      <a:srgbClr val="A5210B"/>
                    </a:solid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0" name="Oval 19">
                      <a:extLst>
                        <a:ext uri="{FF2B5EF4-FFF2-40B4-BE49-F238E27FC236}">
                          <a16:creationId xmlns:a16="http://schemas.microsoft.com/office/drawing/2014/main" id="{FF2ED214-04F4-5D23-3A73-B33AE180A333}"/>
                        </a:ext>
                      </a:extLst>
                    </p:cNvPr>
                    <p:cNvSpPr/>
                    <p:nvPr/>
                  </p:nvSpPr>
                  <p:spPr>
                    <a:xfrm>
                      <a:off x="7861387" y="5062776"/>
                      <a:ext cx="718738" cy="7187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6" name="Group 15">
                    <a:extLst>
                      <a:ext uri="{FF2B5EF4-FFF2-40B4-BE49-F238E27FC236}">
                        <a16:creationId xmlns:a16="http://schemas.microsoft.com/office/drawing/2014/main" id="{C3E3F1C3-0F95-9280-E46E-A5DDBE733941}"/>
                      </a:ext>
                    </a:extLst>
                  </p:cNvPr>
                  <p:cNvGrpSpPr/>
                  <p:nvPr/>
                </p:nvGrpSpPr>
                <p:grpSpPr>
                  <a:xfrm>
                    <a:off x="7511631" y="1872963"/>
                    <a:ext cx="961646" cy="961646"/>
                    <a:chOff x="7585537" y="4925965"/>
                    <a:chExt cx="961646" cy="961646"/>
                  </a:xfrm>
                </p:grpSpPr>
                <p:sp>
                  <p:nvSpPr>
                    <p:cNvPr id="17" name="Oval 16">
                      <a:extLst>
                        <a:ext uri="{FF2B5EF4-FFF2-40B4-BE49-F238E27FC236}">
                          <a16:creationId xmlns:a16="http://schemas.microsoft.com/office/drawing/2014/main" id="{068BCC0C-547B-C78E-768A-820AAE811BD2}"/>
                        </a:ext>
                      </a:extLst>
                    </p:cNvPr>
                    <p:cNvSpPr/>
                    <p:nvPr/>
                  </p:nvSpPr>
                  <p:spPr>
                    <a:xfrm>
                      <a:off x="7585537" y="4925965"/>
                      <a:ext cx="961646" cy="961646"/>
                    </a:xfrm>
                    <a:prstGeom prst="ellipse">
                      <a:avLst/>
                    </a:prstGeom>
                    <a:solidFill>
                      <a:srgbClr val="A5210B"/>
                    </a:solid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 name="Oval 17">
                      <a:extLst>
                        <a:ext uri="{FF2B5EF4-FFF2-40B4-BE49-F238E27FC236}">
                          <a16:creationId xmlns:a16="http://schemas.microsoft.com/office/drawing/2014/main" id="{E86D39AB-23EE-7EC4-19C3-5185CE74CEA1}"/>
                        </a:ext>
                      </a:extLst>
                    </p:cNvPr>
                    <p:cNvSpPr/>
                    <p:nvPr/>
                  </p:nvSpPr>
                  <p:spPr>
                    <a:xfrm>
                      <a:off x="7706989" y="5043994"/>
                      <a:ext cx="718740" cy="7187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grpSp>
          <p:sp>
            <p:nvSpPr>
              <p:cNvPr id="7" name="Rectangle 6">
                <a:extLst>
                  <a:ext uri="{FF2B5EF4-FFF2-40B4-BE49-F238E27FC236}">
                    <a16:creationId xmlns:a16="http://schemas.microsoft.com/office/drawing/2014/main" id="{C7B0AC56-658A-4FCC-3D24-DD5E63F9B93F}"/>
                  </a:ext>
                </a:extLst>
              </p:cNvPr>
              <p:cNvSpPr/>
              <p:nvPr/>
            </p:nvSpPr>
            <p:spPr>
              <a:xfrm>
                <a:off x="5244986" y="3656129"/>
                <a:ext cx="1796868" cy="467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2000" b="1" i="0" u="none" strike="noStrike" kern="0" cap="none" spc="0" normalizeH="0" baseline="0" noProof="0" dirty="0">
                  <a:ln>
                    <a:noFill/>
                  </a:ln>
                  <a:solidFill>
                    <a:srgbClr val="000000"/>
                  </a:solidFill>
                  <a:effectLst/>
                  <a:uLnTx/>
                  <a:uFillTx/>
                  <a:latin typeface="Candara" panose="020E0502030303020204" pitchFamily="34" charset="0"/>
                  <a:cs typeface="Arial"/>
                  <a:sym typeface="Arial"/>
                </a:endParaRPr>
              </a:p>
            </p:txBody>
          </p:sp>
        </p:grpSp>
      </p:grpSp>
      <p:grpSp>
        <p:nvGrpSpPr>
          <p:cNvPr id="45" name="Group 44">
            <a:extLst>
              <a:ext uri="{FF2B5EF4-FFF2-40B4-BE49-F238E27FC236}">
                <a16:creationId xmlns:a16="http://schemas.microsoft.com/office/drawing/2014/main" id="{E4B11396-8DF9-3480-FFC4-1003141735EE}"/>
              </a:ext>
            </a:extLst>
          </p:cNvPr>
          <p:cNvGrpSpPr/>
          <p:nvPr/>
        </p:nvGrpSpPr>
        <p:grpSpPr>
          <a:xfrm>
            <a:off x="3712107" y="5636639"/>
            <a:ext cx="372601" cy="477481"/>
            <a:chOff x="3230535" y="2315028"/>
            <a:chExt cx="4203539" cy="3326439"/>
          </a:xfrm>
          <a:solidFill>
            <a:schemeClr val="tx1">
              <a:lumMod val="65000"/>
              <a:lumOff val="35000"/>
            </a:schemeClr>
          </a:solidFill>
          <a:effectLst/>
        </p:grpSpPr>
        <p:sp>
          <p:nvSpPr>
            <p:cNvPr id="46" name="Freeform 136">
              <a:extLst>
                <a:ext uri="{FF2B5EF4-FFF2-40B4-BE49-F238E27FC236}">
                  <a16:creationId xmlns:a16="http://schemas.microsoft.com/office/drawing/2014/main" id="{6C6C49C8-3022-3491-337A-7819BF57B29F}"/>
                </a:ext>
              </a:extLst>
            </p:cNvPr>
            <p:cNvSpPr>
              <a:spLocks/>
            </p:cNvSpPr>
            <p:nvPr/>
          </p:nvSpPr>
          <p:spPr bwMode="auto">
            <a:xfrm>
              <a:off x="4150361" y="2315028"/>
              <a:ext cx="1259332" cy="1252663"/>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7" name="Freeform 135">
              <a:extLst>
                <a:ext uri="{FF2B5EF4-FFF2-40B4-BE49-F238E27FC236}">
                  <a16:creationId xmlns:a16="http://schemas.microsoft.com/office/drawing/2014/main" id="{C0BDE78E-712A-ECED-0ED7-BDF3717718BC}"/>
                </a:ext>
              </a:extLst>
            </p:cNvPr>
            <p:cNvSpPr>
              <a:spLocks/>
            </p:cNvSpPr>
            <p:nvPr/>
          </p:nvSpPr>
          <p:spPr bwMode="auto">
            <a:xfrm>
              <a:off x="3230535" y="3721741"/>
              <a:ext cx="2132200" cy="1565835"/>
            </a:xfrm>
            <a:custGeom>
              <a:avLst/>
              <a:gdLst>
                <a:gd name="T0" fmla="*/ 102 w 320"/>
                <a:gd name="T1" fmla="*/ 0 h 235"/>
                <a:gd name="T2" fmla="*/ 186 w 320"/>
                <a:gd name="T3" fmla="*/ 0 h 235"/>
                <a:gd name="T4" fmla="*/ 233 w 320"/>
                <a:gd name="T5" fmla="*/ 41 h 235"/>
                <a:gd name="T6" fmla="*/ 279 w 320"/>
                <a:gd name="T7" fmla="*/ 0 h 235"/>
                <a:gd name="T8" fmla="*/ 320 w 320"/>
                <a:gd name="T9" fmla="*/ 0 h 235"/>
                <a:gd name="T10" fmla="*/ 314 w 320"/>
                <a:gd name="T11" fmla="*/ 10 h 235"/>
                <a:gd name="T12" fmla="*/ 226 w 320"/>
                <a:gd name="T13" fmla="*/ 149 h 235"/>
                <a:gd name="T14" fmla="*/ 221 w 320"/>
                <a:gd name="T15" fmla="*/ 157 h 235"/>
                <a:gd name="T16" fmla="*/ 219 w 320"/>
                <a:gd name="T17" fmla="*/ 160 h 235"/>
                <a:gd name="T18" fmla="*/ 219 w 320"/>
                <a:gd name="T19" fmla="*/ 160 h 235"/>
                <a:gd name="T20" fmla="*/ 214 w 320"/>
                <a:gd name="T21" fmla="*/ 175 h 235"/>
                <a:gd name="T22" fmla="*/ 213 w 320"/>
                <a:gd name="T23" fmla="*/ 191 h 235"/>
                <a:gd name="T24" fmla="*/ 214 w 320"/>
                <a:gd name="T25" fmla="*/ 207 h 235"/>
                <a:gd name="T26" fmla="*/ 219 w 320"/>
                <a:gd name="T27" fmla="*/ 222 h 235"/>
                <a:gd name="T28" fmla="*/ 229 w 320"/>
                <a:gd name="T29" fmla="*/ 235 h 235"/>
                <a:gd name="T30" fmla="*/ 12 w 320"/>
                <a:gd name="T31" fmla="*/ 235 h 235"/>
                <a:gd name="T32" fmla="*/ 8 w 320"/>
                <a:gd name="T33" fmla="*/ 234 h 235"/>
                <a:gd name="T34" fmla="*/ 4 w 320"/>
                <a:gd name="T35" fmla="*/ 231 h 235"/>
                <a:gd name="T36" fmla="*/ 1 w 320"/>
                <a:gd name="T37" fmla="*/ 229 h 235"/>
                <a:gd name="T38" fmla="*/ 0 w 320"/>
                <a:gd name="T39" fmla="*/ 225 h 235"/>
                <a:gd name="T40" fmla="*/ 0 w 320"/>
                <a:gd name="T41" fmla="*/ 149 h 235"/>
                <a:gd name="T42" fmla="*/ 0 w 320"/>
                <a:gd name="T43" fmla="*/ 145 h 235"/>
                <a:gd name="T44" fmla="*/ 0 w 320"/>
                <a:gd name="T45" fmla="*/ 145 h 235"/>
                <a:gd name="T46" fmla="*/ 2 w 320"/>
                <a:gd name="T47" fmla="*/ 113 h 235"/>
                <a:gd name="T48" fmla="*/ 9 w 320"/>
                <a:gd name="T49" fmla="*/ 84 h 235"/>
                <a:gd name="T50" fmla="*/ 20 w 320"/>
                <a:gd name="T51" fmla="*/ 59 h 235"/>
                <a:gd name="T52" fmla="*/ 33 w 320"/>
                <a:gd name="T53" fmla="*/ 39 h 235"/>
                <a:gd name="T54" fmla="*/ 49 w 320"/>
                <a:gd name="T55" fmla="*/ 21 h 235"/>
                <a:gd name="T56" fmla="*/ 67 w 320"/>
                <a:gd name="T57" fmla="*/ 9 h 235"/>
                <a:gd name="T58" fmla="*/ 84 w 320"/>
                <a:gd name="T59" fmla="*/ 2 h 235"/>
                <a:gd name="T60" fmla="*/ 102 w 320"/>
                <a:gd name="T61" fmla="*/ 0 h 235"/>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844 w 10000"/>
                <a:gd name="connsiteY7" fmla="*/ 6809 h 10000"/>
                <a:gd name="connsiteX8" fmla="*/ 6844 w 10000"/>
                <a:gd name="connsiteY8" fmla="*/ 6809 h 10000"/>
                <a:gd name="connsiteX9" fmla="*/ 6688 w 10000"/>
                <a:gd name="connsiteY9" fmla="*/ 7447 h 10000"/>
                <a:gd name="connsiteX10" fmla="*/ 6656 w 10000"/>
                <a:gd name="connsiteY10" fmla="*/ 8128 h 10000"/>
                <a:gd name="connsiteX11" fmla="*/ 6688 w 10000"/>
                <a:gd name="connsiteY11" fmla="*/ 8809 h 10000"/>
                <a:gd name="connsiteX12" fmla="*/ 6844 w 10000"/>
                <a:gd name="connsiteY12" fmla="*/ 9447 h 10000"/>
                <a:gd name="connsiteX13" fmla="*/ 7156 w 10000"/>
                <a:gd name="connsiteY13" fmla="*/ 10000 h 10000"/>
                <a:gd name="connsiteX14" fmla="*/ 375 w 10000"/>
                <a:gd name="connsiteY14" fmla="*/ 10000 h 10000"/>
                <a:gd name="connsiteX15" fmla="*/ 250 w 10000"/>
                <a:gd name="connsiteY15" fmla="*/ 9957 h 10000"/>
                <a:gd name="connsiteX16" fmla="*/ 125 w 10000"/>
                <a:gd name="connsiteY16" fmla="*/ 9830 h 10000"/>
                <a:gd name="connsiteX17" fmla="*/ 31 w 10000"/>
                <a:gd name="connsiteY17" fmla="*/ 9745 h 10000"/>
                <a:gd name="connsiteX18" fmla="*/ 0 w 10000"/>
                <a:gd name="connsiteY18" fmla="*/ 9574 h 10000"/>
                <a:gd name="connsiteX19" fmla="*/ 0 w 10000"/>
                <a:gd name="connsiteY19" fmla="*/ 6340 h 10000"/>
                <a:gd name="connsiteX20" fmla="*/ 0 w 10000"/>
                <a:gd name="connsiteY20" fmla="*/ 6170 h 10000"/>
                <a:gd name="connsiteX21" fmla="*/ 0 w 10000"/>
                <a:gd name="connsiteY21" fmla="*/ 6170 h 10000"/>
                <a:gd name="connsiteX22" fmla="*/ 63 w 10000"/>
                <a:gd name="connsiteY22" fmla="*/ 4809 h 10000"/>
                <a:gd name="connsiteX23" fmla="*/ 281 w 10000"/>
                <a:gd name="connsiteY23" fmla="*/ 3574 h 10000"/>
                <a:gd name="connsiteX24" fmla="*/ 625 w 10000"/>
                <a:gd name="connsiteY24" fmla="*/ 2511 h 10000"/>
                <a:gd name="connsiteX25" fmla="*/ 1031 w 10000"/>
                <a:gd name="connsiteY25" fmla="*/ 1660 h 10000"/>
                <a:gd name="connsiteX26" fmla="*/ 1531 w 10000"/>
                <a:gd name="connsiteY26" fmla="*/ 894 h 10000"/>
                <a:gd name="connsiteX27" fmla="*/ 2094 w 10000"/>
                <a:gd name="connsiteY27" fmla="*/ 383 h 10000"/>
                <a:gd name="connsiteX28" fmla="*/ 2625 w 10000"/>
                <a:gd name="connsiteY28" fmla="*/ 85 h 10000"/>
                <a:gd name="connsiteX29" fmla="*/ 3188 w 10000"/>
                <a:gd name="connsiteY2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844 w 10000"/>
                <a:gd name="connsiteY7" fmla="*/ 6809 h 10000"/>
                <a:gd name="connsiteX8" fmla="*/ 6844 w 10000"/>
                <a:gd name="connsiteY8" fmla="*/ 6809 h 10000"/>
                <a:gd name="connsiteX9" fmla="*/ 6688 w 10000"/>
                <a:gd name="connsiteY9" fmla="*/ 7447 h 10000"/>
                <a:gd name="connsiteX10" fmla="*/ 6656 w 10000"/>
                <a:gd name="connsiteY10" fmla="*/ 8128 h 10000"/>
                <a:gd name="connsiteX11" fmla="*/ 6688 w 10000"/>
                <a:gd name="connsiteY11" fmla="*/ 8809 h 10000"/>
                <a:gd name="connsiteX12" fmla="*/ 6844 w 10000"/>
                <a:gd name="connsiteY12" fmla="*/ 9447 h 10000"/>
                <a:gd name="connsiteX13" fmla="*/ 7156 w 10000"/>
                <a:gd name="connsiteY13" fmla="*/ 10000 h 10000"/>
                <a:gd name="connsiteX14" fmla="*/ 375 w 10000"/>
                <a:gd name="connsiteY14" fmla="*/ 10000 h 10000"/>
                <a:gd name="connsiteX15" fmla="*/ 250 w 10000"/>
                <a:gd name="connsiteY15" fmla="*/ 9957 h 10000"/>
                <a:gd name="connsiteX16" fmla="*/ 125 w 10000"/>
                <a:gd name="connsiteY16" fmla="*/ 9830 h 10000"/>
                <a:gd name="connsiteX17" fmla="*/ 31 w 10000"/>
                <a:gd name="connsiteY17" fmla="*/ 9745 h 10000"/>
                <a:gd name="connsiteX18" fmla="*/ 0 w 10000"/>
                <a:gd name="connsiteY18" fmla="*/ 9574 h 10000"/>
                <a:gd name="connsiteX19" fmla="*/ 0 w 10000"/>
                <a:gd name="connsiteY19" fmla="*/ 6340 h 10000"/>
                <a:gd name="connsiteX20" fmla="*/ 0 w 10000"/>
                <a:gd name="connsiteY20" fmla="*/ 6170 h 10000"/>
                <a:gd name="connsiteX21" fmla="*/ 0 w 10000"/>
                <a:gd name="connsiteY21" fmla="*/ 6170 h 10000"/>
                <a:gd name="connsiteX22" fmla="*/ 63 w 10000"/>
                <a:gd name="connsiteY22" fmla="*/ 4809 h 10000"/>
                <a:gd name="connsiteX23" fmla="*/ 281 w 10000"/>
                <a:gd name="connsiteY23" fmla="*/ 3574 h 10000"/>
                <a:gd name="connsiteX24" fmla="*/ 625 w 10000"/>
                <a:gd name="connsiteY24" fmla="*/ 2511 h 10000"/>
                <a:gd name="connsiteX25" fmla="*/ 1031 w 10000"/>
                <a:gd name="connsiteY25" fmla="*/ 1660 h 10000"/>
                <a:gd name="connsiteX26" fmla="*/ 1531 w 10000"/>
                <a:gd name="connsiteY26" fmla="*/ 894 h 10000"/>
                <a:gd name="connsiteX27" fmla="*/ 2094 w 10000"/>
                <a:gd name="connsiteY27" fmla="*/ 383 h 10000"/>
                <a:gd name="connsiteX28" fmla="*/ 2625 w 10000"/>
                <a:gd name="connsiteY28" fmla="*/ 85 h 10000"/>
                <a:gd name="connsiteX29" fmla="*/ 3188 w 10000"/>
                <a:gd name="connsiteY2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844 w 10000"/>
                <a:gd name="connsiteY7" fmla="*/ 6809 h 10000"/>
                <a:gd name="connsiteX8" fmla="*/ 6844 w 10000"/>
                <a:gd name="connsiteY8" fmla="*/ 6809 h 10000"/>
                <a:gd name="connsiteX9" fmla="*/ 6688 w 10000"/>
                <a:gd name="connsiteY9" fmla="*/ 7447 h 10000"/>
                <a:gd name="connsiteX10" fmla="*/ 6656 w 10000"/>
                <a:gd name="connsiteY10" fmla="*/ 8128 h 10000"/>
                <a:gd name="connsiteX11" fmla="*/ 6688 w 10000"/>
                <a:gd name="connsiteY11" fmla="*/ 8809 h 10000"/>
                <a:gd name="connsiteX12" fmla="*/ 6844 w 10000"/>
                <a:gd name="connsiteY12" fmla="*/ 9447 h 10000"/>
                <a:gd name="connsiteX13" fmla="*/ 7156 w 10000"/>
                <a:gd name="connsiteY13" fmla="*/ 10000 h 10000"/>
                <a:gd name="connsiteX14" fmla="*/ 375 w 10000"/>
                <a:gd name="connsiteY14" fmla="*/ 10000 h 10000"/>
                <a:gd name="connsiteX15" fmla="*/ 250 w 10000"/>
                <a:gd name="connsiteY15" fmla="*/ 9957 h 10000"/>
                <a:gd name="connsiteX16" fmla="*/ 125 w 10000"/>
                <a:gd name="connsiteY16" fmla="*/ 9830 h 10000"/>
                <a:gd name="connsiteX17" fmla="*/ 31 w 10000"/>
                <a:gd name="connsiteY17" fmla="*/ 9745 h 10000"/>
                <a:gd name="connsiteX18" fmla="*/ 0 w 10000"/>
                <a:gd name="connsiteY18" fmla="*/ 9574 h 10000"/>
                <a:gd name="connsiteX19" fmla="*/ 0 w 10000"/>
                <a:gd name="connsiteY19" fmla="*/ 6340 h 10000"/>
                <a:gd name="connsiteX20" fmla="*/ 0 w 10000"/>
                <a:gd name="connsiteY20" fmla="*/ 6170 h 10000"/>
                <a:gd name="connsiteX21" fmla="*/ 0 w 10000"/>
                <a:gd name="connsiteY21" fmla="*/ 6170 h 10000"/>
                <a:gd name="connsiteX22" fmla="*/ 63 w 10000"/>
                <a:gd name="connsiteY22" fmla="*/ 4809 h 10000"/>
                <a:gd name="connsiteX23" fmla="*/ 281 w 10000"/>
                <a:gd name="connsiteY23" fmla="*/ 3574 h 10000"/>
                <a:gd name="connsiteX24" fmla="*/ 625 w 10000"/>
                <a:gd name="connsiteY24" fmla="*/ 2511 h 10000"/>
                <a:gd name="connsiteX25" fmla="*/ 1031 w 10000"/>
                <a:gd name="connsiteY25" fmla="*/ 1660 h 10000"/>
                <a:gd name="connsiteX26" fmla="*/ 1531 w 10000"/>
                <a:gd name="connsiteY26" fmla="*/ 894 h 10000"/>
                <a:gd name="connsiteX27" fmla="*/ 2094 w 10000"/>
                <a:gd name="connsiteY27" fmla="*/ 383 h 10000"/>
                <a:gd name="connsiteX28" fmla="*/ 2625 w 10000"/>
                <a:gd name="connsiteY28" fmla="*/ 85 h 10000"/>
                <a:gd name="connsiteX29" fmla="*/ 3188 w 10000"/>
                <a:gd name="connsiteY2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844 w 10000"/>
                <a:gd name="connsiteY7" fmla="*/ 6809 h 10000"/>
                <a:gd name="connsiteX8" fmla="*/ 6844 w 10000"/>
                <a:gd name="connsiteY8" fmla="*/ 6809 h 10000"/>
                <a:gd name="connsiteX9" fmla="*/ 6688 w 10000"/>
                <a:gd name="connsiteY9" fmla="*/ 7447 h 10000"/>
                <a:gd name="connsiteX10" fmla="*/ 6656 w 10000"/>
                <a:gd name="connsiteY10" fmla="*/ 8128 h 10000"/>
                <a:gd name="connsiteX11" fmla="*/ 6688 w 10000"/>
                <a:gd name="connsiteY11" fmla="*/ 8809 h 10000"/>
                <a:gd name="connsiteX12" fmla="*/ 6844 w 10000"/>
                <a:gd name="connsiteY12" fmla="*/ 9447 h 10000"/>
                <a:gd name="connsiteX13" fmla="*/ 7156 w 10000"/>
                <a:gd name="connsiteY13" fmla="*/ 10000 h 10000"/>
                <a:gd name="connsiteX14" fmla="*/ 375 w 10000"/>
                <a:gd name="connsiteY14" fmla="*/ 10000 h 10000"/>
                <a:gd name="connsiteX15" fmla="*/ 250 w 10000"/>
                <a:gd name="connsiteY15" fmla="*/ 9957 h 10000"/>
                <a:gd name="connsiteX16" fmla="*/ 125 w 10000"/>
                <a:gd name="connsiteY16" fmla="*/ 9830 h 10000"/>
                <a:gd name="connsiteX17" fmla="*/ 31 w 10000"/>
                <a:gd name="connsiteY17" fmla="*/ 9745 h 10000"/>
                <a:gd name="connsiteX18" fmla="*/ 0 w 10000"/>
                <a:gd name="connsiteY18" fmla="*/ 9574 h 10000"/>
                <a:gd name="connsiteX19" fmla="*/ 0 w 10000"/>
                <a:gd name="connsiteY19" fmla="*/ 6340 h 10000"/>
                <a:gd name="connsiteX20" fmla="*/ 0 w 10000"/>
                <a:gd name="connsiteY20" fmla="*/ 6170 h 10000"/>
                <a:gd name="connsiteX21" fmla="*/ 0 w 10000"/>
                <a:gd name="connsiteY21" fmla="*/ 6170 h 10000"/>
                <a:gd name="connsiteX22" fmla="*/ 63 w 10000"/>
                <a:gd name="connsiteY22" fmla="*/ 4809 h 10000"/>
                <a:gd name="connsiteX23" fmla="*/ 281 w 10000"/>
                <a:gd name="connsiteY23" fmla="*/ 3574 h 10000"/>
                <a:gd name="connsiteX24" fmla="*/ 625 w 10000"/>
                <a:gd name="connsiteY24" fmla="*/ 2511 h 10000"/>
                <a:gd name="connsiteX25" fmla="*/ 1031 w 10000"/>
                <a:gd name="connsiteY25" fmla="*/ 1660 h 10000"/>
                <a:gd name="connsiteX26" fmla="*/ 1531 w 10000"/>
                <a:gd name="connsiteY26" fmla="*/ 894 h 10000"/>
                <a:gd name="connsiteX27" fmla="*/ 2094 w 10000"/>
                <a:gd name="connsiteY27" fmla="*/ 383 h 10000"/>
                <a:gd name="connsiteX28" fmla="*/ 2625 w 10000"/>
                <a:gd name="connsiteY28" fmla="*/ 85 h 10000"/>
                <a:gd name="connsiteX29" fmla="*/ 3188 w 10000"/>
                <a:gd name="connsiteY2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844 w 10000"/>
                <a:gd name="connsiteY7" fmla="*/ 6809 h 10000"/>
                <a:gd name="connsiteX8" fmla="*/ 6688 w 10000"/>
                <a:gd name="connsiteY8" fmla="*/ 7447 h 10000"/>
                <a:gd name="connsiteX9" fmla="*/ 6656 w 10000"/>
                <a:gd name="connsiteY9" fmla="*/ 8128 h 10000"/>
                <a:gd name="connsiteX10" fmla="*/ 6688 w 10000"/>
                <a:gd name="connsiteY10" fmla="*/ 8809 h 10000"/>
                <a:gd name="connsiteX11" fmla="*/ 6844 w 10000"/>
                <a:gd name="connsiteY11" fmla="*/ 9447 h 10000"/>
                <a:gd name="connsiteX12" fmla="*/ 7156 w 10000"/>
                <a:gd name="connsiteY12" fmla="*/ 10000 h 10000"/>
                <a:gd name="connsiteX13" fmla="*/ 375 w 10000"/>
                <a:gd name="connsiteY13" fmla="*/ 10000 h 10000"/>
                <a:gd name="connsiteX14" fmla="*/ 250 w 10000"/>
                <a:gd name="connsiteY14" fmla="*/ 9957 h 10000"/>
                <a:gd name="connsiteX15" fmla="*/ 125 w 10000"/>
                <a:gd name="connsiteY15" fmla="*/ 9830 h 10000"/>
                <a:gd name="connsiteX16" fmla="*/ 31 w 10000"/>
                <a:gd name="connsiteY16" fmla="*/ 9745 h 10000"/>
                <a:gd name="connsiteX17" fmla="*/ 0 w 10000"/>
                <a:gd name="connsiteY17" fmla="*/ 9574 h 10000"/>
                <a:gd name="connsiteX18" fmla="*/ 0 w 10000"/>
                <a:gd name="connsiteY18" fmla="*/ 6340 h 10000"/>
                <a:gd name="connsiteX19" fmla="*/ 0 w 10000"/>
                <a:gd name="connsiteY19" fmla="*/ 6170 h 10000"/>
                <a:gd name="connsiteX20" fmla="*/ 0 w 10000"/>
                <a:gd name="connsiteY20" fmla="*/ 6170 h 10000"/>
                <a:gd name="connsiteX21" fmla="*/ 63 w 10000"/>
                <a:gd name="connsiteY21" fmla="*/ 4809 h 10000"/>
                <a:gd name="connsiteX22" fmla="*/ 281 w 10000"/>
                <a:gd name="connsiteY22" fmla="*/ 3574 h 10000"/>
                <a:gd name="connsiteX23" fmla="*/ 625 w 10000"/>
                <a:gd name="connsiteY23" fmla="*/ 2511 h 10000"/>
                <a:gd name="connsiteX24" fmla="*/ 1031 w 10000"/>
                <a:gd name="connsiteY24" fmla="*/ 1660 h 10000"/>
                <a:gd name="connsiteX25" fmla="*/ 1531 w 10000"/>
                <a:gd name="connsiteY25" fmla="*/ 894 h 10000"/>
                <a:gd name="connsiteX26" fmla="*/ 2094 w 10000"/>
                <a:gd name="connsiteY26" fmla="*/ 383 h 10000"/>
                <a:gd name="connsiteX27" fmla="*/ 2625 w 10000"/>
                <a:gd name="connsiteY27" fmla="*/ 85 h 10000"/>
                <a:gd name="connsiteX28" fmla="*/ 3188 w 10000"/>
                <a:gd name="connsiteY28"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688 w 10000"/>
                <a:gd name="connsiteY7" fmla="*/ 7447 h 10000"/>
                <a:gd name="connsiteX8" fmla="*/ 6656 w 10000"/>
                <a:gd name="connsiteY8" fmla="*/ 8128 h 10000"/>
                <a:gd name="connsiteX9" fmla="*/ 6688 w 10000"/>
                <a:gd name="connsiteY9" fmla="*/ 8809 h 10000"/>
                <a:gd name="connsiteX10" fmla="*/ 6844 w 10000"/>
                <a:gd name="connsiteY10" fmla="*/ 9447 h 10000"/>
                <a:gd name="connsiteX11" fmla="*/ 7156 w 10000"/>
                <a:gd name="connsiteY11" fmla="*/ 10000 h 10000"/>
                <a:gd name="connsiteX12" fmla="*/ 375 w 10000"/>
                <a:gd name="connsiteY12" fmla="*/ 10000 h 10000"/>
                <a:gd name="connsiteX13" fmla="*/ 250 w 10000"/>
                <a:gd name="connsiteY13" fmla="*/ 9957 h 10000"/>
                <a:gd name="connsiteX14" fmla="*/ 125 w 10000"/>
                <a:gd name="connsiteY14" fmla="*/ 9830 h 10000"/>
                <a:gd name="connsiteX15" fmla="*/ 31 w 10000"/>
                <a:gd name="connsiteY15" fmla="*/ 9745 h 10000"/>
                <a:gd name="connsiteX16" fmla="*/ 0 w 10000"/>
                <a:gd name="connsiteY16" fmla="*/ 9574 h 10000"/>
                <a:gd name="connsiteX17" fmla="*/ 0 w 10000"/>
                <a:gd name="connsiteY17" fmla="*/ 6340 h 10000"/>
                <a:gd name="connsiteX18" fmla="*/ 0 w 10000"/>
                <a:gd name="connsiteY18" fmla="*/ 6170 h 10000"/>
                <a:gd name="connsiteX19" fmla="*/ 0 w 10000"/>
                <a:gd name="connsiteY19" fmla="*/ 6170 h 10000"/>
                <a:gd name="connsiteX20" fmla="*/ 63 w 10000"/>
                <a:gd name="connsiteY20" fmla="*/ 4809 h 10000"/>
                <a:gd name="connsiteX21" fmla="*/ 281 w 10000"/>
                <a:gd name="connsiteY21" fmla="*/ 3574 h 10000"/>
                <a:gd name="connsiteX22" fmla="*/ 625 w 10000"/>
                <a:gd name="connsiteY22" fmla="*/ 2511 h 10000"/>
                <a:gd name="connsiteX23" fmla="*/ 1031 w 10000"/>
                <a:gd name="connsiteY23" fmla="*/ 1660 h 10000"/>
                <a:gd name="connsiteX24" fmla="*/ 1531 w 10000"/>
                <a:gd name="connsiteY24" fmla="*/ 894 h 10000"/>
                <a:gd name="connsiteX25" fmla="*/ 2094 w 10000"/>
                <a:gd name="connsiteY25" fmla="*/ 383 h 10000"/>
                <a:gd name="connsiteX26" fmla="*/ 2625 w 10000"/>
                <a:gd name="connsiteY26" fmla="*/ 85 h 10000"/>
                <a:gd name="connsiteX27" fmla="*/ 3188 w 10000"/>
                <a:gd name="connsiteY27"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656 w 10000"/>
                <a:gd name="connsiteY7" fmla="*/ 8128 h 10000"/>
                <a:gd name="connsiteX8" fmla="*/ 6688 w 10000"/>
                <a:gd name="connsiteY8" fmla="*/ 8809 h 10000"/>
                <a:gd name="connsiteX9" fmla="*/ 6844 w 10000"/>
                <a:gd name="connsiteY9" fmla="*/ 9447 h 10000"/>
                <a:gd name="connsiteX10" fmla="*/ 7156 w 10000"/>
                <a:gd name="connsiteY10" fmla="*/ 10000 h 10000"/>
                <a:gd name="connsiteX11" fmla="*/ 375 w 10000"/>
                <a:gd name="connsiteY11" fmla="*/ 10000 h 10000"/>
                <a:gd name="connsiteX12" fmla="*/ 250 w 10000"/>
                <a:gd name="connsiteY12" fmla="*/ 9957 h 10000"/>
                <a:gd name="connsiteX13" fmla="*/ 125 w 10000"/>
                <a:gd name="connsiteY13" fmla="*/ 9830 h 10000"/>
                <a:gd name="connsiteX14" fmla="*/ 31 w 10000"/>
                <a:gd name="connsiteY14" fmla="*/ 9745 h 10000"/>
                <a:gd name="connsiteX15" fmla="*/ 0 w 10000"/>
                <a:gd name="connsiteY15" fmla="*/ 9574 h 10000"/>
                <a:gd name="connsiteX16" fmla="*/ 0 w 10000"/>
                <a:gd name="connsiteY16" fmla="*/ 6340 h 10000"/>
                <a:gd name="connsiteX17" fmla="*/ 0 w 10000"/>
                <a:gd name="connsiteY17" fmla="*/ 6170 h 10000"/>
                <a:gd name="connsiteX18" fmla="*/ 0 w 10000"/>
                <a:gd name="connsiteY18" fmla="*/ 6170 h 10000"/>
                <a:gd name="connsiteX19" fmla="*/ 63 w 10000"/>
                <a:gd name="connsiteY19" fmla="*/ 4809 h 10000"/>
                <a:gd name="connsiteX20" fmla="*/ 281 w 10000"/>
                <a:gd name="connsiteY20" fmla="*/ 3574 h 10000"/>
                <a:gd name="connsiteX21" fmla="*/ 625 w 10000"/>
                <a:gd name="connsiteY21" fmla="*/ 2511 h 10000"/>
                <a:gd name="connsiteX22" fmla="*/ 1031 w 10000"/>
                <a:gd name="connsiteY22" fmla="*/ 1660 h 10000"/>
                <a:gd name="connsiteX23" fmla="*/ 1531 w 10000"/>
                <a:gd name="connsiteY23" fmla="*/ 894 h 10000"/>
                <a:gd name="connsiteX24" fmla="*/ 2094 w 10000"/>
                <a:gd name="connsiteY24" fmla="*/ 383 h 10000"/>
                <a:gd name="connsiteX25" fmla="*/ 2625 w 10000"/>
                <a:gd name="connsiteY25" fmla="*/ 85 h 10000"/>
                <a:gd name="connsiteX26" fmla="*/ 3188 w 10000"/>
                <a:gd name="connsiteY26"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688 w 10000"/>
                <a:gd name="connsiteY7" fmla="*/ 8809 h 10000"/>
                <a:gd name="connsiteX8" fmla="*/ 6844 w 10000"/>
                <a:gd name="connsiteY8" fmla="*/ 9447 h 10000"/>
                <a:gd name="connsiteX9" fmla="*/ 7156 w 10000"/>
                <a:gd name="connsiteY9" fmla="*/ 10000 h 10000"/>
                <a:gd name="connsiteX10" fmla="*/ 375 w 10000"/>
                <a:gd name="connsiteY10" fmla="*/ 10000 h 10000"/>
                <a:gd name="connsiteX11" fmla="*/ 250 w 10000"/>
                <a:gd name="connsiteY11" fmla="*/ 9957 h 10000"/>
                <a:gd name="connsiteX12" fmla="*/ 125 w 10000"/>
                <a:gd name="connsiteY12" fmla="*/ 9830 h 10000"/>
                <a:gd name="connsiteX13" fmla="*/ 31 w 10000"/>
                <a:gd name="connsiteY13" fmla="*/ 9745 h 10000"/>
                <a:gd name="connsiteX14" fmla="*/ 0 w 10000"/>
                <a:gd name="connsiteY14" fmla="*/ 9574 h 10000"/>
                <a:gd name="connsiteX15" fmla="*/ 0 w 10000"/>
                <a:gd name="connsiteY15" fmla="*/ 6340 h 10000"/>
                <a:gd name="connsiteX16" fmla="*/ 0 w 10000"/>
                <a:gd name="connsiteY16" fmla="*/ 6170 h 10000"/>
                <a:gd name="connsiteX17" fmla="*/ 0 w 10000"/>
                <a:gd name="connsiteY17" fmla="*/ 6170 h 10000"/>
                <a:gd name="connsiteX18" fmla="*/ 63 w 10000"/>
                <a:gd name="connsiteY18" fmla="*/ 4809 h 10000"/>
                <a:gd name="connsiteX19" fmla="*/ 281 w 10000"/>
                <a:gd name="connsiteY19" fmla="*/ 3574 h 10000"/>
                <a:gd name="connsiteX20" fmla="*/ 625 w 10000"/>
                <a:gd name="connsiteY20" fmla="*/ 2511 h 10000"/>
                <a:gd name="connsiteX21" fmla="*/ 1031 w 10000"/>
                <a:gd name="connsiteY21" fmla="*/ 1660 h 10000"/>
                <a:gd name="connsiteX22" fmla="*/ 1531 w 10000"/>
                <a:gd name="connsiteY22" fmla="*/ 894 h 10000"/>
                <a:gd name="connsiteX23" fmla="*/ 2094 w 10000"/>
                <a:gd name="connsiteY23" fmla="*/ 383 h 10000"/>
                <a:gd name="connsiteX24" fmla="*/ 2625 w 10000"/>
                <a:gd name="connsiteY24" fmla="*/ 85 h 10000"/>
                <a:gd name="connsiteX25" fmla="*/ 3188 w 10000"/>
                <a:gd name="connsiteY25"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844 w 10000"/>
                <a:gd name="connsiteY7" fmla="*/ 9447 h 10000"/>
                <a:gd name="connsiteX8" fmla="*/ 7156 w 10000"/>
                <a:gd name="connsiteY8" fmla="*/ 10000 h 10000"/>
                <a:gd name="connsiteX9" fmla="*/ 375 w 10000"/>
                <a:gd name="connsiteY9" fmla="*/ 10000 h 10000"/>
                <a:gd name="connsiteX10" fmla="*/ 250 w 10000"/>
                <a:gd name="connsiteY10" fmla="*/ 9957 h 10000"/>
                <a:gd name="connsiteX11" fmla="*/ 125 w 10000"/>
                <a:gd name="connsiteY11" fmla="*/ 9830 h 10000"/>
                <a:gd name="connsiteX12" fmla="*/ 31 w 10000"/>
                <a:gd name="connsiteY12" fmla="*/ 9745 h 10000"/>
                <a:gd name="connsiteX13" fmla="*/ 0 w 10000"/>
                <a:gd name="connsiteY13" fmla="*/ 9574 h 10000"/>
                <a:gd name="connsiteX14" fmla="*/ 0 w 10000"/>
                <a:gd name="connsiteY14" fmla="*/ 6340 h 10000"/>
                <a:gd name="connsiteX15" fmla="*/ 0 w 10000"/>
                <a:gd name="connsiteY15" fmla="*/ 6170 h 10000"/>
                <a:gd name="connsiteX16" fmla="*/ 0 w 10000"/>
                <a:gd name="connsiteY16" fmla="*/ 6170 h 10000"/>
                <a:gd name="connsiteX17" fmla="*/ 63 w 10000"/>
                <a:gd name="connsiteY17" fmla="*/ 4809 h 10000"/>
                <a:gd name="connsiteX18" fmla="*/ 281 w 10000"/>
                <a:gd name="connsiteY18" fmla="*/ 3574 h 10000"/>
                <a:gd name="connsiteX19" fmla="*/ 625 w 10000"/>
                <a:gd name="connsiteY19" fmla="*/ 2511 h 10000"/>
                <a:gd name="connsiteX20" fmla="*/ 1031 w 10000"/>
                <a:gd name="connsiteY20" fmla="*/ 1660 h 10000"/>
                <a:gd name="connsiteX21" fmla="*/ 1531 w 10000"/>
                <a:gd name="connsiteY21" fmla="*/ 894 h 10000"/>
                <a:gd name="connsiteX22" fmla="*/ 2094 w 10000"/>
                <a:gd name="connsiteY22" fmla="*/ 383 h 10000"/>
                <a:gd name="connsiteX23" fmla="*/ 2625 w 10000"/>
                <a:gd name="connsiteY23" fmla="*/ 85 h 10000"/>
                <a:gd name="connsiteX24" fmla="*/ 3188 w 10000"/>
                <a:gd name="connsiteY24"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7156 w 10000"/>
                <a:gd name="connsiteY7" fmla="*/ 10000 h 10000"/>
                <a:gd name="connsiteX8" fmla="*/ 375 w 10000"/>
                <a:gd name="connsiteY8" fmla="*/ 10000 h 10000"/>
                <a:gd name="connsiteX9" fmla="*/ 250 w 10000"/>
                <a:gd name="connsiteY9" fmla="*/ 9957 h 10000"/>
                <a:gd name="connsiteX10" fmla="*/ 125 w 10000"/>
                <a:gd name="connsiteY10" fmla="*/ 9830 h 10000"/>
                <a:gd name="connsiteX11" fmla="*/ 31 w 10000"/>
                <a:gd name="connsiteY11" fmla="*/ 9745 h 10000"/>
                <a:gd name="connsiteX12" fmla="*/ 0 w 10000"/>
                <a:gd name="connsiteY12" fmla="*/ 9574 h 10000"/>
                <a:gd name="connsiteX13" fmla="*/ 0 w 10000"/>
                <a:gd name="connsiteY13" fmla="*/ 6340 h 10000"/>
                <a:gd name="connsiteX14" fmla="*/ 0 w 10000"/>
                <a:gd name="connsiteY14" fmla="*/ 6170 h 10000"/>
                <a:gd name="connsiteX15" fmla="*/ 0 w 10000"/>
                <a:gd name="connsiteY15" fmla="*/ 6170 h 10000"/>
                <a:gd name="connsiteX16" fmla="*/ 63 w 10000"/>
                <a:gd name="connsiteY16" fmla="*/ 4809 h 10000"/>
                <a:gd name="connsiteX17" fmla="*/ 281 w 10000"/>
                <a:gd name="connsiteY17" fmla="*/ 3574 h 10000"/>
                <a:gd name="connsiteX18" fmla="*/ 625 w 10000"/>
                <a:gd name="connsiteY18" fmla="*/ 2511 h 10000"/>
                <a:gd name="connsiteX19" fmla="*/ 1031 w 10000"/>
                <a:gd name="connsiteY19" fmla="*/ 1660 h 10000"/>
                <a:gd name="connsiteX20" fmla="*/ 1531 w 10000"/>
                <a:gd name="connsiteY20" fmla="*/ 894 h 10000"/>
                <a:gd name="connsiteX21" fmla="*/ 2094 w 10000"/>
                <a:gd name="connsiteY21" fmla="*/ 383 h 10000"/>
                <a:gd name="connsiteX22" fmla="*/ 2625 w 10000"/>
                <a:gd name="connsiteY22" fmla="*/ 85 h 10000"/>
                <a:gd name="connsiteX23" fmla="*/ 3188 w 10000"/>
                <a:gd name="connsiteY23"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7156 w 10000"/>
                <a:gd name="connsiteY7" fmla="*/ 10000 h 10000"/>
                <a:gd name="connsiteX8" fmla="*/ 375 w 10000"/>
                <a:gd name="connsiteY8" fmla="*/ 10000 h 10000"/>
                <a:gd name="connsiteX9" fmla="*/ 250 w 10000"/>
                <a:gd name="connsiteY9" fmla="*/ 9957 h 10000"/>
                <a:gd name="connsiteX10" fmla="*/ 125 w 10000"/>
                <a:gd name="connsiteY10" fmla="*/ 9830 h 10000"/>
                <a:gd name="connsiteX11" fmla="*/ 31 w 10000"/>
                <a:gd name="connsiteY11" fmla="*/ 9745 h 10000"/>
                <a:gd name="connsiteX12" fmla="*/ 0 w 10000"/>
                <a:gd name="connsiteY12" fmla="*/ 9574 h 10000"/>
                <a:gd name="connsiteX13" fmla="*/ 0 w 10000"/>
                <a:gd name="connsiteY13" fmla="*/ 6340 h 10000"/>
                <a:gd name="connsiteX14" fmla="*/ 0 w 10000"/>
                <a:gd name="connsiteY14" fmla="*/ 6170 h 10000"/>
                <a:gd name="connsiteX15" fmla="*/ 0 w 10000"/>
                <a:gd name="connsiteY15" fmla="*/ 6170 h 10000"/>
                <a:gd name="connsiteX16" fmla="*/ 63 w 10000"/>
                <a:gd name="connsiteY16" fmla="*/ 4809 h 10000"/>
                <a:gd name="connsiteX17" fmla="*/ 281 w 10000"/>
                <a:gd name="connsiteY17" fmla="*/ 3574 h 10000"/>
                <a:gd name="connsiteX18" fmla="*/ 625 w 10000"/>
                <a:gd name="connsiteY18" fmla="*/ 2511 h 10000"/>
                <a:gd name="connsiteX19" fmla="*/ 1031 w 10000"/>
                <a:gd name="connsiteY19" fmla="*/ 1660 h 10000"/>
                <a:gd name="connsiteX20" fmla="*/ 1531 w 10000"/>
                <a:gd name="connsiteY20" fmla="*/ 894 h 10000"/>
                <a:gd name="connsiteX21" fmla="*/ 2094 w 10000"/>
                <a:gd name="connsiteY21" fmla="*/ 383 h 10000"/>
                <a:gd name="connsiteX22" fmla="*/ 2625 w 10000"/>
                <a:gd name="connsiteY22" fmla="*/ 85 h 10000"/>
                <a:gd name="connsiteX23" fmla="*/ 3188 w 10000"/>
                <a:gd name="connsiteY23"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7156 w 10000"/>
                <a:gd name="connsiteY7" fmla="*/ 10000 h 10000"/>
                <a:gd name="connsiteX8" fmla="*/ 375 w 10000"/>
                <a:gd name="connsiteY8" fmla="*/ 10000 h 10000"/>
                <a:gd name="connsiteX9" fmla="*/ 250 w 10000"/>
                <a:gd name="connsiteY9" fmla="*/ 9957 h 10000"/>
                <a:gd name="connsiteX10" fmla="*/ 125 w 10000"/>
                <a:gd name="connsiteY10" fmla="*/ 9830 h 10000"/>
                <a:gd name="connsiteX11" fmla="*/ 31 w 10000"/>
                <a:gd name="connsiteY11" fmla="*/ 9745 h 10000"/>
                <a:gd name="connsiteX12" fmla="*/ 0 w 10000"/>
                <a:gd name="connsiteY12" fmla="*/ 9574 h 10000"/>
                <a:gd name="connsiteX13" fmla="*/ 0 w 10000"/>
                <a:gd name="connsiteY13" fmla="*/ 6340 h 10000"/>
                <a:gd name="connsiteX14" fmla="*/ 0 w 10000"/>
                <a:gd name="connsiteY14" fmla="*/ 6170 h 10000"/>
                <a:gd name="connsiteX15" fmla="*/ 0 w 10000"/>
                <a:gd name="connsiteY15" fmla="*/ 6170 h 10000"/>
                <a:gd name="connsiteX16" fmla="*/ 63 w 10000"/>
                <a:gd name="connsiteY16" fmla="*/ 4809 h 10000"/>
                <a:gd name="connsiteX17" fmla="*/ 281 w 10000"/>
                <a:gd name="connsiteY17" fmla="*/ 3574 h 10000"/>
                <a:gd name="connsiteX18" fmla="*/ 625 w 10000"/>
                <a:gd name="connsiteY18" fmla="*/ 2511 h 10000"/>
                <a:gd name="connsiteX19" fmla="*/ 1031 w 10000"/>
                <a:gd name="connsiteY19" fmla="*/ 1660 h 10000"/>
                <a:gd name="connsiteX20" fmla="*/ 1531 w 10000"/>
                <a:gd name="connsiteY20" fmla="*/ 894 h 10000"/>
                <a:gd name="connsiteX21" fmla="*/ 2094 w 10000"/>
                <a:gd name="connsiteY21" fmla="*/ 383 h 10000"/>
                <a:gd name="connsiteX22" fmla="*/ 2625 w 10000"/>
                <a:gd name="connsiteY22" fmla="*/ 85 h 10000"/>
                <a:gd name="connsiteX23" fmla="*/ 3188 w 10000"/>
                <a:gd name="connsiteY23"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250 w 10000"/>
                <a:gd name="connsiteY8" fmla="*/ 9957 h 10000"/>
                <a:gd name="connsiteX9" fmla="*/ 125 w 10000"/>
                <a:gd name="connsiteY9" fmla="*/ 9830 h 10000"/>
                <a:gd name="connsiteX10" fmla="*/ 31 w 10000"/>
                <a:gd name="connsiteY10" fmla="*/ 9745 h 10000"/>
                <a:gd name="connsiteX11" fmla="*/ 0 w 10000"/>
                <a:gd name="connsiteY11" fmla="*/ 9574 h 10000"/>
                <a:gd name="connsiteX12" fmla="*/ 0 w 10000"/>
                <a:gd name="connsiteY12" fmla="*/ 6340 h 10000"/>
                <a:gd name="connsiteX13" fmla="*/ 0 w 10000"/>
                <a:gd name="connsiteY13" fmla="*/ 6170 h 10000"/>
                <a:gd name="connsiteX14" fmla="*/ 0 w 10000"/>
                <a:gd name="connsiteY14" fmla="*/ 6170 h 10000"/>
                <a:gd name="connsiteX15" fmla="*/ 63 w 10000"/>
                <a:gd name="connsiteY15" fmla="*/ 4809 h 10000"/>
                <a:gd name="connsiteX16" fmla="*/ 281 w 10000"/>
                <a:gd name="connsiteY16" fmla="*/ 3574 h 10000"/>
                <a:gd name="connsiteX17" fmla="*/ 625 w 10000"/>
                <a:gd name="connsiteY17" fmla="*/ 2511 h 10000"/>
                <a:gd name="connsiteX18" fmla="*/ 1031 w 10000"/>
                <a:gd name="connsiteY18" fmla="*/ 1660 h 10000"/>
                <a:gd name="connsiteX19" fmla="*/ 1531 w 10000"/>
                <a:gd name="connsiteY19" fmla="*/ 894 h 10000"/>
                <a:gd name="connsiteX20" fmla="*/ 2094 w 10000"/>
                <a:gd name="connsiteY20" fmla="*/ 383 h 10000"/>
                <a:gd name="connsiteX21" fmla="*/ 2625 w 10000"/>
                <a:gd name="connsiteY21" fmla="*/ 85 h 10000"/>
                <a:gd name="connsiteX22" fmla="*/ 3188 w 10000"/>
                <a:gd name="connsiteY22"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250 w 10000"/>
                <a:gd name="connsiteY8" fmla="*/ 9957 h 10000"/>
                <a:gd name="connsiteX9" fmla="*/ 125 w 10000"/>
                <a:gd name="connsiteY9" fmla="*/ 9830 h 10000"/>
                <a:gd name="connsiteX10" fmla="*/ 31 w 10000"/>
                <a:gd name="connsiteY10" fmla="*/ 9745 h 10000"/>
                <a:gd name="connsiteX11" fmla="*/ 0 w 10000"/>
                <a:gd name="connsiteY11" fmla="*/ 9574 h 10000"/>
                <a:gd name="connsiteX12" fmla="*/ 0 w 10000"/>
                <a:gd name="connsiteY12" fmla="*/ 6340 h 10000"/>
                <a:gd name="connsiteX13" fmla="*/ 0 w 10000"/>
                <a:gd name="connsiteY13" fmla="*/ 6170 h 10000"/>
                <a:gd name="connsiteX14" fmla="*/ 0 w 10000"/>
                <a:gd name="connsiteY14" fmla="*/ 6170 h 10000"/>
                <a:gd name="connsiteX15" fmla="*/ 63 w 10000"/>
                <a:gd name="connsiteY15" fmla="*/ 4809 h 10000"/>
                <a:gd name="connsiteX16" fmla="*/ 281 w 10000"/>
                <a:gd name="connsiteY16" fmla="*/ 3574 h 10000"/>
                <a:gd name="connsiteX17" fmla="*/ 625 w 10000"/>
                <a:gd name="connsiteY17" fmla="*/ 2511 h 10000"/>
                <a:gd name="connsiteX18" fmla="*/ 1031 w 10000"/>
                <a:gd name="connsiteY18" fmla="*/ 1660 h 10000"/>
                <a:gd name="connsiteX19" fmla="*/ 1531 w 10000"/>
                <a:gd name="connsiteY19" fmla="*/ 894 h 10000"/>
                <a:gd name="connsiteX20" fmla="*/ 2094 w 10000"/>
                <a:gd name="connsiteY20" fmla="*/ 383 h 10000"/>
                <a:gd name="connsiteX21" fmla="*/ 2625 w 10000"/>
                <a:gd name="connsiteY21" fmla="*/ 85 h 10000"/>
                <a:gd name="connsiteX22" fmla="*/ 3188 w 10000"/>
                <a:gd name="connsiteY22"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250 w 10000"/>
                <a:gd name="connsiteY8" fmla="*/ 9957 h 10000"/>
                <a:gd name="connsiteX9" fmla="*/ 125 w 10000"/>
                <a:gd name="connsiteY9" fmla="*/ 9830 h 10000"/>
                <a:gd name="connsiteX10" fmla="*/ 31 w 10000"/>
                <a:gd name="connsiteY10" fmla="*/ 9745 h 10000"/>
                <a:gd name="connsiteX11" fmla="*/ 0 w 10000"/>
                <a:gd name="connsiteY11" fmla="*/ 9574 h 10000"/>
                <a:gd name="connsiteX12" fmla="*/ 0 w 10000"/>
                <a:gd name="connsiteY12" fmla="*/ 6340 h 10000"/>
                <a:gd name="connsiteX13" fmla="*/ 0 w 10000"/>
                <a:gd name="connsiteY13" fmla="*/ 6170 h 10000"/>
                <a:gd name="connsiteX14" fmla="*/ 0 w 10000"/>
                <a:gd name="connsiteY14" fmla="*/ 6170 h 10000"/>
                <a:gd name="connsiteX15" fmla="*/ 63 w 10000"/>
                <a:gd name="connsiteY15" fmla="*/ 4809 h 10000"/>
                <a:gd name="connsiteX16" fmla="*/ 281 w 10000"/>
                <a:gd name="connsiteY16" fmla="*/ 3574 h 10000"/>
                <a:gd name="connsiteX17" fmla="*/ 625 w 10000"/>
                <a:gd name="connsiteY17" fmla="*/ 2511 h 10000"/>
                <a:gd name="connsiteX18" fmla="*/ 1031 w 10000"/>
                <a:gd name="connsiteY18" fmla="*/ 1660 h 10000"/>
                <a:gd name="connsiteX19" fmla="*/ 1531 w 10000"/>
                <a:gd name="connsiteY19" fmla="*/ 894 h 10000"/>
                <a:gd name="connsiteX20" fmla="*/ 2094 w 10000"/>
                <a:gd name="connsiteY20" fmla="*/ 383 h 10000"/>
                <a:gd name="connsiteX21" fmla="*/ 2625 w 10000"/>
                <a:gd name="connsiteY21" fmla="*/ 85 h 10000"/>
                <a:gd name="connsiteX22" fmla="*/ 3188 w 10000"/>
                <a:gd name="connsiteY22"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250 w 10000"/>
                <a:gd name="connsiteY8" fmla="*/ 9957 h 10000"/>
                <a:gd name="connsiteX9" fmla="*/ 125 w 10000"/>
                <a:gd name="connsiteY9" fmla="*/ 9830 h 10000"/>
                <a:gd name="connsiteX10" fmla="*/ 31 w 10000"/>
                <a:gd name="connsiteY10" fmla="*/ 9745 h 10000"/>
                <a:gd name="connsiteX11" fmla="*/ 0 w 10000"/>
                <a:gd name="connsiteY11" fmla="*/ 9574 h 10000"/>
                <a:gd name="connsiteX12" fmla="*/ 0 w 10000"/>
                <a:gd name="connsiteY12" fmla="*/ 6340 h 10000"/>
                <a:gd name="connsiteX13" fmla="*/ 0 w 10000"/>
                <a:gd name="connsiteY13" fmla="*/ 6170 h 10000"/>
                <a:gd name="connsiteX14" fmla="*/ 0 w 10000"/>
                <a:gd name="connsiteY14" fmla="*/ 6170 h 10000"/>
                <a:gd name="connsiteX15" fmla="*/ 63 w 10000"/>
                <a:gd name="connsiteY15" fmla="*/ 4809 h 10000"/>
                <a:gd name="connsiteX16" fmla="*/ 281 w 10000"/>
                <a:gd name="connsiteY16" fmla="*/ 3574 h 10000"/>
                <a:gd name="connsiteX17" fmla="*/ 625 w 10000"/>
                <a:gd name="connsiteY17" fmla="*/ 2511 h 10000"/>
                <a:gd name="connsiteX18" fmla="*/ 1031 w 10000"/>
                <a:gd name="connsiteY18" fmla="*/ 1660 h 10000"/>
                <a:gd name="connsiteX19" fmla="*/ 1531 w 10000"/>
                <a:gd name="connsiteY19" fmla="*/ 894 h 10000"/>
                <a:gd name="connsiteX20" fmla="*/ 2094 w 10000"/>
                <a:gd name="connsiteY20" fmla="*/ 383 h 10000"/>
                <a:gd name="connsiteX21" fmla="*/ 2625 w 10000"/>
                <a:gd name="connsiteY21" fmla="*/ 85 h 10000"/>
                <a:gd name="connsiteX22" fmla="*/ 3188 w 10000"/>
                <a:gd name="connsiteY22"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250 w 10000"/>
                <a:gd name="connsiteY8" fmla="*/ 9957 h 10000"/>
                <a:gd name="connsiteX9" fmla="*/ 125 w 10000"/>
                <a:gd name="connsiteY9" fmla="*/ 9830 h 10000"/>
                <a:gd name="connsiteX10" fmla="*/ 31 w 10000"/>
                <a:gd name="connsiteY10" fmla="*/ 9745 h 10000"/>
                <a:gd name="connsiteX11" fmla="*/ 0 w 10000"/>
                <a:gd name="connsiteY11" fmla="*/ 9574 h 10000"/>
                <a:gd name="connsiteX12" fmla="*/ 0 w 10000"/>
                <a:gd name="connsiteY12" fmla="*/ 6340 h 10000"/>
                <a:gd name="connsiteX13" fmla="*/ 0 w 10000"/>
                <a:gd name="connsiteY13" fmla="*/ 6170 h 10000"/>
                <a:gd name="connsiteX14" fmla="*/ 0 w 10000"/>
                <a:gd name="connsiteY14" fmla="*/ 6170 h 10000"/>
                <a:gd name="connsiteX15" fmla="*/ 63 w 10000"/>
                <a:gd name="connsiteY15" fmla="*/ 4809 h 10000"/>
                <a:gd name="connsiteX16" fmla="*/ 281 w 10000"/>
                <a:gd name="connsiteY16" fmla="*/ 3574 h 10000"/>
                <a:gd name="connsiteX17" fmla="*/ 625 w 10000"/>
                <a:gd name="connsiteY17" fmla="*/ 2511 h 10000"/>
                <a:gd name="connsiteX18" fmla="*/ 1031 w 10000"/>
                <a:gd name="connsiteY18" fmla="*/ 1660 h 10000"/>
                <a:gd name="connsiteX19" fmla="*/ 1531 w 10000"/>
                <a:gd name="connsiteY19" fmla="*/ 894 h 10000"/>
                <a:gd name="connsiteX20" fmla="*/ 2094 w 10000"/>
                <a:gd name="connsiteY20" fmla="*/ 383 h 10000"/>
                <a:gd name="connsiteX21" fmla="*/ 2625 w 10000"/>
                <a:gd name="connsiteY21" fmla="*/ 85 h 10000"/>
                <a:gd name="connsiteX22" fmla="*/ 3188 w 10000"/>
                <a:gd name="connsiteY22"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250 w 10000"/>
                <a:gd name="connsiteY8" fmla="*/ 9957 h 10000"/>
                <a:gd name="connsiteX9" fmla="*/ 125 w 10000"/>
                <a:gd name="connsiteY9" fmla="*/ 9830 h 10000"/>
                <a:gd name="connsiteX10" fmla="*/ 31 w 10000"/>
                <a:gd name="connsiteY10" fmla="*/ 9745 h 10000"/>
                <a:gd name="connsiteX11" fmla="*/ 0 w 10000"/>
                <a:gd name="connsiteY11" fmla="*/ 9574 h 10000"/>
                <a:gd name="connsiteX12" fmla="*/ 0 w 10000"/>
                <a:gd name="connsiteY12" fmla="*/ 6340 h 10000"/>
                <a:gd name="connsiteX13" fmla="*/ 0 w 10000"/>
                <a:gd name="connsiteY13" fmla="*/ 6170 h 10000"/>
                <a:gd name="connsiteX14" fmla="*/ 0 w 10000"/>
                <a:gd name="connsiteY14" fmla="*/ 6170 h 10000"/>
                <a:gd name="connsiteX15" fmla="*/ 63 w 10000"/>
                <a:gd name="connsiteY15" fmla="*/ 4809 h 10000"/>
                <a:gd name="connsiteX16" fmla="*/ 281 w 10000"/>
                <a:gd name="connsiteY16" fmla="*/ 3574 h 10000"/>
                <a:gd name="connsiteX17" fmla="*/ 625 w 10000"/>
                <a:gd name="connsiteY17" fmla="*/ 2511 h 10000"/>
                <a:gd name="connsiteX18" fmla="*/ 1031 w 10000"/>
                <a:gd name="connsiteY18" fmla="*/ 1660 h 10000"/>
                <a:gd name="connsiteX19" fmla="*/ 1531 w 10000"/>
                <a:gd name="connsiteY19" fmla="*/ 894 h 10000"/>
                <a:gd name="connsiteX20" fmla="*/ 2094 w 10000"/>
                <a:gd name="connsiteY20" fmla="*/ 383 h 10000"/>
                <a:gd name="connsiteX21" fmla="*/ 2625 w 10000"/>
                <a:gd name="connsiteY21" fmla="*/ 85 h 10000"/>
                <a:gd name="connsiteX22" fmla="*/ 3188 w 10000"/>
                <a:gd name="connsiteY22"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250 w 10000"/>
                <a:gd name="connsiteY8" fmla="*/ 9957 h 10000"/>
                <a:gd name="connsiteX9" fmla="*/ 125 w 10000"/>
                <a:gd name="connsiteY9" fmla="*/ 9830 h 10000"/>
                <a:gd name="connsiteX10" fmla="*/ 31 w 10000"/>
                <a:gd name="connsiteY10" fmla="*/ 9745 h 10000"/>
                <a:gd name="connsiteX11" fmla="*/ 0 w 10000"/>
                <a:gd name="connsiteY11" fmla="*/ 9574 h 10000"/>
                <a:gd name="connsiteX12" fmla="*/ 0 w 10000"/>
                <a:gd name="connsiteY12" fmla="*/ 6340 h 10000"/>
                <a:gd name="connsiteX13" fmla="*/ 0 w 10000"/>
                <a:gd name="connsiteY13" fmla="*/ 6170 h 10000"/>
                <a:gd name="connsiteX14" fmla="*/ 0 w 10000"/>
                <a:gd name="connsiteY14" fmla="*/ 6170 h 10000"/>
                <a:gd name="connsiteX15" fmla="*/ 63 w 10000"/>
                <a:gd name="connsiteY15" fmla="*/ 4809 h 10000"/>
                <a:gd name="connsiteX16" fmla="*/ 281 w 10000"/>
                <a:gd name="connsiteY16" fmla="*/ 3574 h 10000"/>
                <a:gd name="connsiteX17" fmla="*/ 625 w 10000"/>
                <a:gd name="connsiteY17" fmla="*/ 2511 h 10000"/>
                <a:gd name="connsiteX18" fmla="*/ 1031 w 10000"/>
                <a:gd name="connsiteY18" fmla="*/ 1660 h 10000"/>
                <a:gd name="connsiteX19" fmla="*/ 1531 w 10000"/>
                <a:gd name="connsiteY19" fmla="*/ 894 h 10000"/>
                <a:gd name="connsiteX20" fmla="*/ 2094 w 10000"/>
                <a:gd name="connsiteY20" fmla="*/ 383 h 10000"/>
                <a:gd name="connsiteX21" fmla="*/ 2625 w 10000"/>
                <a:gd name="connsiteY21" fmla="*/ 85 h 10000"/>
                <a:gd name="connsiteX22" fmla="*/ 3188 w 10000"/>
                <a:gd name="connsiteY22" fmla="*/ 0 h 10000"/>
                <a:gd name="connsiteX0" fmla="*/ 3392 w 10204"/>
                <a:gd name="connsiteY0" fmla="*/ 0 h 10000"/>
                <a:gd name="connsiteX1" fmla="*/ 6017 w 10204"/>
                <a:gd name="connsiteY1" fmla="*/ 0 h 10000"/>
                <a:gd name="connsiteX2" fmla="*/ 7485 w 10204"/>
                <a:gd name="connsiteY2" fmla="*/ 1745 h 10000"/>
                <a:gd name="connsiteX3" fmla="*/ 8923 w 10204"/>
                <a:gd name="connsiteY3" fmla="*/ 0 h 10000"/>
                <a:gd name="connsiteX4" fmla="*/ 10204 w 10204"/>
                <a:gd name="connsiteY4" fmla="*/ 0 h 10000"/>
                <a:gd name="connsiteX5" fmla="*/ 7110 w 10204"/>
                <a:gd name="connsiteY5" fmla="*/ 6681 h 10000"/>
                <a:gd name="connsiteX6" fmla="*/ 7360 w 10204"/>
                <a:gd name="connsiteY6" fmla="*/ 10000 h 10000"/>
                <a:gd name="connsiteX7" fmla="*/ 579 w 10204"/>
                <a:gd name="connsiteY7" fmla="*/ 10000 h 10000"/>
                <a:gd name="connsiteX8" fmla="*/ 329 w 10204"/>
                <a:gd name="connsiteY8" fmla="*/ 9830 h 10000"/>
                <a:gd name="connsiteX9" fmla="*/ 235 w 10204"/>
                <a:gd name="connsiteY9" fmla="*/ 9745 h 10000"/>
                <a:gd name="connsiteX10" fmla="*/ 204 w 10204"/>
                <a:gd name="connsiteY10" fmla="*/ 9574 h 10000"/>
                <a:gd name="connsiteX11" fmla="*/ 204 w 10204"/>
                <a:gd name="connsiteY11" fmla="*/ 6340 h 10000"/>
                <a:gd name="connsiteX12" fmla="*/ 204 w 10204"/>
                <a:gd name="connsiteY12" fmla="*/ 6170 h 10000"/>
                <a:gd name="connsiteX13" fmla="*/ 204 w 10204"/>
                <a:gd name="connsiteY13" fmla="*/ 6170 h 10000"/>
                <a:gd name="connsiteX14" fmla="*/ 267 w 10204"/>
                <a:gd name="connsiteY14" fmla="*/ 4809 h 10000"/>
                <a:gd name="connsiteX15" fmla="*/ 485 w 10204"/>
                <a:gd name="connsiteY15" fmla="*/ 3574 h 10000"/>
                <a:gd name="connsiteX16" fmla="*/ 829 w 10204"/>
                <a:gd name="connsiteY16" fmla="*/ 2511 h 10000"/>
                <a:gd name="connsiteX17" fmla="*/ 1235 w 10204"/>
                <a:gd name="connsiteY17" fmla="*/ 1660 h 10000"/>
                <a:gd name="connsiteX18" fmla="*/ 1735 w 10204"/>
                <a:gd name="connsiteY18" fmla="*/ 894 h 10000"/>
                <a:gd name="connsiteX19" fmla="*/ 2298 w 10204"/>
                <a:gd name="connsiteY19" fmla="*/ 383 h 10000"/>
                <a:gd name="connsiteX20" fmla="*/ 2829 w 10204"/>
                <a:gd name="connsiteY20" fmla="*/ 85 h 10000"/>
                <a:gd name="connsiteX21" fmla="*/ 3392 w 10204"/>
                <a:gd name="connsiteY21" fmla="*/ 0 h 10000"/>
                <a:gd name="connsiteX0" fmla="*/ 3429 w 10241"/>
                <a:gd name="connsiteY0" fmla="*/ 0 h 10000"/>
                <a:gd name="connsiteX1" fmla="*/ 6054 w 10241"/>
                <a:gd name="connsiteY1" fmla="*/ 0 h 10000"/>
                <a:gd name="connsiteX2" fmla="*/ 7522 w 10241"/>
                <a:gd name="connsiteY2" fmla="*/ 1745 h 10000"/>
                <a:gd name="connsiteX3" fmla="*/ 8960 w 10241"/>
                <a:gd name="connsiteY3" fmla="*/ 0 h 10000"/>
                <a:gd name="connsiteX4" fmla="*/ 10241 w 10241"/>
                <a:gd name="connsiteY4" fmla="*/ 0 h 10000"/>
                <a:gd name="connsiteX5" fmla="*/ 7147 w 10241"/>
                <a:gd name="connsiteY5" fmla="*/ 6681 h 10000"/>
                <a:gd name="connsiteX6" fmla="*/ 7397 w 10241"/>
                <a:gd name="connsiteY6" fmla="*/ 10000 h 10000"/>
                <a:gd name="connsiteX7" fmla="*/ 616 w 10241"/>
                <a:gd name="connsiteY7" fmla="*/ 10000 h 10000"/>
                <a:gd name="connsiteX8" fmla="*/ 272 w 10241"/>
                <a:gd name="connsiteY8" fmla="*/ 9745 h 10000"/>
                <a:gd name="connsiteX9" fmla="*/ 241 w 10241"/>
                <a:gd name="connsiteY9" fmla="*/ 9574 h 10000"/>
                <a:gd name="connsiteX10" fmla="*/ 241 w 10241"/>
                <a:gd name="connsiteY10" fmla="*/ 6340 h 10000"/>
                <a:gd name="connsiteX11" fmla="*/ 241 w 10241"/>
                <a:gd name="connsiteY11" fmla="*/ 6170 h 10000"/>
                <a:gd name="connsiteX12" fmla="*/ 241 w 10241"/>
                <a:gd name="connsiteY12" fmla="*/ 6170 h 10000"/>
                <a:gd name="connsiteX13" fmla="*/ 304 w 10241"/>
                <a:gd name="connsiteY13" fmla="*/ 4809 h 10000"/>
                <a:gd name="connsiteX14" fmla="*/ 522 w 10241"/>
                <a:gd name="connsiteY14" fmla="*/ 3574 h 10000"/>
                <a:gd name="connsiteX15" fmla="*/ 866 w 10241"/>
                <a:gd name="connsiteY15" fmla="*/ 2511 h 10000"/>
                <a:gd name="connsiteX16" fmla="*/ 1272 w 10241"/>
                <a:gd name="connsiteY16" fmla="*/ 1660 h 10000"/>
                <a:gd name="connsiteX17" fmla="*/ 1772 w 10241"/>
                <a:gd name="connsiteY17" fmla="*/ 894 h 10000"/>
                <a:gd name="connsiteX18" fmla="*/ 2335 w 10241"/>
                <a:gd name="connsiteY18" fmla="*/ 383 h 10000"/>
                <a:gd name="connsiteX19" fmla="*/ 2866 w 10241"/>
                <a:gd name="connsiteY19" fmla="*/ 85 h 10000"/>
                <a:gd name="connsiteX20" fmla="*/ 3429 w 10241"/>
                <a:gd name="connsiteY20" fmla="*/ 0 h 10000"/>
                <a:gd name="connsiteX0" fmla="*/ 3442 w 10254"/>
                <a:gd name="connsiteY0" fmla="*/ 0 h 10000"/>
                <a:gd name="connsiteX1" fmla="*/ 6067 w 10254"/>
                <a:gd name="connsiteY1" fmla="*/ 0 h 10000"/>
                <a:gd name="connsiteX2" fmla="*/ 7535 w 10254"/>
                <a:gd name="connsiteY2" fmla="*/ 1745 h 10000"/>
                <a:gd name="connsiteX3" fmla="*/ 8973 w 10254"/>
                <a:gd name="connsiteY3" fmla="*/ 0 h 10000"/>
                <a:gd name="connsiteX4" fmla="*/ 10254 w 10254"/>
                <a:gd name="connsiteY4" fmla="*/ 0 h 10000"/>
                <a:gd name="connsiteX5" fmla="*/ 7160 w 10254"/>
                <a:gd name="connsiteY5" fmla="*/ 6681 h 10000"/>
                <a:gd name="connsiteX6" fmla="*/ 7410 w 10254"/>
                <a:gd name="connsiteY6" fmla="*/ 10000 h 10000"/>
                <a:gd name="connsiteX7" fmla="*/ 629 w 10254"/>
                <a:gd name="connsiteY7" fmla="*/ 10000 h 10000"/>
                <a:gd name="connsiteX8" fmla="*/ 254 w 10254"/>
                <a:gd name="connsiteY8" fmla="*/ 9574 h 10000"/>
                <a:gd name="connsiteX9" fmla="*/ 254 w 10254"/>
                <a:gd name="connsiteY9" fmla="*/ 6340 h 10000"/>
                <a:gd name="connsiteX10" fmla="*/ 254 w 10254"/>
                <a:gd name="connsiteY10" fmla="*/ 6170 h 10000"/>
                <a:gd name="connsiteX11" fmla="*/ 254 w 10254"/>
                <a:gd name="connsiteY11" fmla="*/ 6170 h 10000"/>
                <a:gd name="connsiteX12" fmla="*/ 317 w 10254"/>
                <a:gd name="connsiteY12" fmla="*/ 4809 h 10000"/>
                <a:gd name="connsiteX13" fmla="*/ 535 w 10254"/>
                <a:gd name="connsiteY13" fmla="*/ 3574 h 10000"/>
                <a:gd name="connsiteX14" fmla="*/ 879 w 10254"/>
                <a:gd name="connsiteY14" fmla="*/ 2511 h 10000"/>
                <a:gd name="connsiteX15" fmla="*/ 1285 w 10254"/>
                <a:gd name="connsiteY15" fmla="*/ 1660 h 10000"/>
                <a:gd name="connsiteX16" fmla="*/ 1785 w 10254"/>
                <a:gd name="connsiteY16" fmla="*/ 894 h 10000"/>
                <a:gd name="connsiteX17" fmla="*/ 2348 w 10254"/>
                <a:gd name="connsiteY17" fmla="*/ 383 h 10000"/>
                <a:gd name="connsiteX18" fmla="*/ 2879 w 10254"/>
                <a:gd name="connsiteY18" fmla="*/ 85 h 10000"/>
                <a:gd name="connsiteX19" fmla="*/ 3442 w 10254"/>
                <a:gd name="connsiteY1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340 h 10000"/>
                <a:gd name="connsiteX10" fmla="*/ 0 w 10000"/>
                <a:gd name="connsiteY10" fmla="*/ 6170 h 10000"/>
                <a:gd name="connsiteX11" fmla="*/ 0 w 10000"/>
                <a:gd name="connsiteY11" fmla="*/ 6170 h 10000"/>
                <a:gd name="connsiteX12" fmla="*/ 63 w 10000"/>
                <a:gd name="connsiteY12" fmla="*/ 4809 h 10000"/>
                <a:gd name="connsiteX13" fmla="*/ 281 w 10000"/>
                <a:gd name="connsiteY13" fmla="*/ 3574 h 10000"/>
                <a:gd name="connsiteX14" fmla="*/ 625 w 10000"/>
                <a:gd name="connsiteY14" fmla="*/ 2511 h 10000"/>
                <a:gd name="connsiteX15" fmla="*/ 1031 w 10000"/>
                <a:gd name="connsiteY15" fmla="*/ 1660 h 10000"/>
                <a:gd name="connsiteX16" fmla="*/ 1531 w 10000"/>
                <a:gd name="connsiteY16" fmla="*/ 894 h 10000"/>
                <a:gd name="connsiteX17" fmla="*/ 2094 w 10000"/>
                <a:gd name="connsiteY17" fmla="*/ 383 h 10000"/>
                <a:gd name="connsiteX18" fmla="*/ 2625 w 10000"/>
                <a:gd name="connsiteY18" fmla="*/ 85 h 10000"/>
                <a:gd name="connsiteX19" fmla="*/ 3188 w 10000"/>
                <a:gd name="connsiteY1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340 h 10000"/>
                <a:gd name="connsiteX10" fmla="*/ 0 w 10000"/>
                <a:gd name="connsiteY10" fmla="*/ 6170 h 10000"/>
                <a:gd name="connsiteX11" fmla="*/ 0 w 10000"/>
                <a:gd name="connsiteY11" fmla="*/ 6170 h 10000"/>
                <a:gd name="connsiteX12" fmla="*/ 63 w 10000"/>
                <a:gd name="connsiteY12" fmla="*/ 4809 h 10000"/>
                <a:gd name="connsiteX13" fmla="*/ 281 w 10000"/>
                <a:gd name="connsiteY13" fmla="*/ 3574 h 10000"/>
                <a:gd name="connsiteX14" fmla="*/ 625 w 10000"/>
                <a:gd name="connsiteY14" fmla="*/ 2511 h 10000"/>
                <a:gd name="connsiteX15" fmla="*/ 1031 w 10000"/>
                <a:gd name="connsiteY15" fmla="*/ 1660 h 10000"/>
                <a:gd name="connsiteX16" fmla="*/ 1531 w 10000"/>
                <a:gd name="connsiteY16" fmla="*/ 894 h 10000"/>
                <a:gd name="connsiteX17" fmla="*/ 2094 w 10000"/>
                <a:gd name="connsiteY17" fmla="*/ 383 h 10000"/>
                <a:gd name="connsiteX18" fmla="*/ 2625 w 10000"/>
                <a:gd name="connsiteY18" fmla="*/ 85 h 10000"/>
                <a:gd name="connsiteX19" fmla="*/ 3188 w 10000"/>
                <a:gd name="connsiteY1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340 h 10000"/>
                <a:gd name="connsiteX10" fmla="*/ 0 w 10000"/>
                <a:gd name="connsiteY10" fmla="*/ 6170 h 10000"/>
                <a:gd name="connsiteX11" fmla="*/ 0 w 10000"/>
                <a:gd name="connsiteY11" fmla="*/ 6170 h 10000"/>
                <a:gd name="connsiteX12" fmla="*/ 63 w 10000"/>
                <a:gd name="connsiteY12" fmla="*/ 4809 h 10000"/>
                <a:gd name="connsiteX13" fmla="*/ 281 w 10000"/>
                <a:gd name="connsiteY13" fmla="*/ 3574 h 10000"/>
                <a:gd name="connsiteX14" fmla="*/ 625 w 10000"/>
                <a:gd name="connsiteY14" fmla="*/ 2511 h 10000"/>
                <a:gd name="connsiteX15" fmla="*/ 1031 w 10000"/>
                <a:gd name="connsiteY15" fmla="*/ 1660 h 10000"/>
                <a:gd name="connsiteX16" fmla="*/ 1531 w 10000"/>
                <a:gd name="connsiteY16" fmla="*/ 894 h 10000"/>
                <a:gd name="connsiteX17" fmla="*/ 2094 w 10000"/>
                <a:gd name="connsiteY17" fmla="*/ 383 h 10000"/>
                <a:gd name="connsiteX18" fmla="*/ 2625 w 10000"/>
                <a:gd name="connsiteY18" fmla="*/ 85 h 10000"/>
                <a:gd name="connsiteX19" fmla="*/ 3188 w 10000"/>
                <a:gd name="connsiteY1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340 h 10000"/>
                <a:gd name="connsiteX10" fmla="*/ 0 w 10000"/>
                <a:gd name="connsiteY10" fmla="*/ 6170 h 10000"/>
                <a:gd name="connsiteX11" fmla="*/ 0 w 10000"/>
                <a:gd name="connsiteY11" fmla="*/ 6170 h 10000"/>
                <a:gd name="connsiteX12" fmla="*/ 63 w 10000"/>
                <a:gd name="connsiteY12" fmla="*/ 4809 h 10000"/>
                <a:gd name="connsiteX13" fmla="*/ 281 w 10000"/>
                <a:gd name="connsiteY13" fmla="*/ 3574 h 10000"/>
                <a:gd name="connsiteX14" fmla="*/ 625 w 10000"/>
                <a:gd name="connsiteY14" fmla="*/ 2511 h 10000"/>
                <a:gd name="connsiteX15" fmla="*/ 1031 w 10000"/>
                <a:gd name="connsiteY15" fmla="*/ 1660 h 10000"/>
                <a:gd name="connsiteX16" fmla="*/ 1531 w 10000"/>
                <a:gd name="connsiteY16" fmla="*/ 894 h 10000"/>
                <a:gd name="connsiteX17" fmla="*/ 2094 w 10000"/>
                <a:gd name="connsiteY17" fmla="*/ 383 h 10000"/>
                <a:gd name="connsiteX18" fmla="*/ 2625 w 10000"/>
                <a:gd name="connsiteY18" fmla="*/ 85 h 10000"/>
                <a:gd name="connsiteX19" fmla="*/ 3188 w 10000"/>
                <a:gd name="connsiteY1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340 h 10000"/>
                <a:gd name="connsiteX10" fmla="*/ 0 w 10000"/>
                <a:gd name="connsiteY10" fmla="*/ 6170 h 10000"/>
                <a:gd name="connsiteX11" fmla="*/ 0 w 10000"/>
                <a:gd name="connsiteY11" fmla="*/ 6170 h 10000"/>
                <a:gd name="connsiteX12" fmla="*/ 63 w 10000"/>
                <a:gd name="connsiteY12" fmla="*/ 4809 h 10000"/>
                <a:gd name="connsiteX13" fmla="*/ 281 w 10000"/>
                <a:gd name="connsiteY13" fmla="*/ 3574 h 10000"/>
                <a:gd name="connsiteX14" fmla="*/ 625 w 10000"/>
                <a:gd name="connsiteY14" fmla="*/ 2511 h 10000"/>
                <a:gd name="connsiteX15" fmla="*/ 1031 w 10000"/>
                <a:gd name="connsiteY15" fmla="*/ 1660 h 10000"/>
                <a:gd name="connsiteX16" fmla="*/ 1531 w 10000"/>
                <a:gd name="connsiteY16" fmla="*/ 894 h 10000"/>
                <a:gd name="connsiteX17" fmla="*/ 2094 w 10000"/>
                <a:gd name="connsiteY17" fmla="*/ 383 h 10000"/>
                <a:gd name="connsiteX18" fmla="*/ 2625 w 10000"/>
                <a:gd name="connsiteY18" fmla="*/ 85 h 10000"/>
                <a:gd name="connsiteX19" fmla="*/ 3188 w 10000"/>
                <a:gd name="connsiteY1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340 h 10000"/>
                <a:gd name="connsiteX10" fmla="*/ 0 w 10000"/>
                <a:gd name="connsiteY10" fmla="*/ 6170 h 10000"/>
                <a:gd name="connsiteX11" fmla="*/ 0 w 10000"/>
                <a:gd name="connsiteY11" fmla="*/ 6170 h 10000"/>
                <a:gd name="connsiteX12" fmla="*/ 63 w 10000"/>
                <a:gd name="connsiteY12" fmla="*/ 4809 h 10000"/>
                <a:gd name="connsiteX13" fmla="*/ 281 w 10000"/>
                <a:gd name="connsiteY13" fmla="*/ 3574 h 10000"/>
                <a:gd name="connsiteX14" fmla="*/ 625 w 10000"/>
                <a:gd name="connsiteY14" fmla="*/ 2511 h 10000"/>
                <a:gd name="connsiteX15" fmla="*/ 1031 w 10000"/>
                <a:gd name="connsiteY15" fmla="*/ 1660 h 10000"/>
                <a:gd name="connsiteX16" fmla="*/ 1531 w 10000"/>
                <a:gd name="connsiteY16" fmla="*/ 894 h 10000"/>
                <a:gd name="connsiteX17" fmla="*/ 2094 w 10000"/>
                <a:gd name="connsiteY17" fmla="*/ 383 h 10000"/>
                <a:gd name="connsiteX18" fmla="*/ 2625 w 10000"/>
                <a:gd name="connsiteY18" fmla="*/ 85 h 10000"/>
                <a:gd name="connsiteX19" fmla="*/ 3188 w 10000"/>
                <a:gd name="connsiteY1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0 w 10000"/>
                <a:gd name="connsiteY10" fmla="*/ 6170 h 10000"/>
                <a:gd name="connsiteX11" fmla="*/ 63 w 10000"/>
                <a:gd name="connsiteY11" fmla="*/ 4809 h 10000"/>
                <a:gd name="connsiteX12" fmla="*/ 281 w 10000"/>
                <a:gd name="connsiteY12" fmla="*/ 3574 h 10000"/>
                <a:gd name="connsiteX13" fmla="*/ 625 w 10000"/>
                <a:gd name="connsiteY13" fmla="*/ 2511 h 10000"/>
                <a:gd name="connsiteX14" fmla="*/ 1031 w 10000"/>
                <a:gd name="connsiteY14" fmla="*/ 1660 h 10000"/>
                <a:gd name="connsiteX15" fmla="*/ 1531 w 10000"/>
                <a:gd name="connsiteY15" fmla="*/ 894 h 10000"/>
                <a:gd name="connsiteX16" fmla="*/ 2094 w 10000"/>
                <a:gd name="connsiteY16" fmla="*/ 383 h 10000"/>
                <a:gd name="connsiteX17" fmla="*/ 2625 w 10000"/>
                <a:gd name="connsiteY17" fmla="*/ 85 h 10000"/>
                <a:gd name="connsiteX18" fmla="*/ 3188 w 10000"/>
                <a:gd name="connsiteY18"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0 w 10000"/>
                <a:gd name="connsiteY10" fmla="*/ 6170 h 10000"/>
                <a:gd name="connsiteX11" fmla="*/ 63 w 10000"/>
                <a:gd name="connsiteY11" fmla="*/ 4809 h 10000"/>
                <a:gd name="connsiteX12" fmla="*/ 281 w 10000"/>
                <a:gd name="connsiteY12" fmla="*/ 3574 h 10000"/>
                <a:gd name="connsiteX13" fmla="*/ 625 w 10000"/>
                <a:gd name="connsiteY13" fmla="*/ 2511 h 10000"/>
                <a:gd name="connsiteX14" fmla="*/ 1031 w 10000"/>
                <a:gd name="connsiteY14" fmla="*/ 1660 h 10000"/>
                <a:gd name="connsiteX15" fmla="*/ 1531 w 10000"/>
                <a:gd name="connsiteY15" fmla="*/ 894 h 10000"/>
                <a:gd name="connsiteX16" fmla="*/ 2094 w 10000"/>
                <a:gd name="connsiteY16" fmla="*/ 383 h 10000"/>
                <a:gd name="connsiteX17" fmla="*/ 3188 w 10000"/>
                <a:gd name="connsiteY17"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0 w 10000"/>
                <a:gd name="connsiteY10" fmla="*/ 6170 h 10000"/>
                <a:gd name="connsiteX11" fmla="*/ 63 w 10000"/>
                <a:gd name="connsiteY11" fmla="*/ 4809 h 10000"/>
                <a:gd name="connsiteX12" fmla="*/ 281 w 10000"/>
                <a:gd name="connsiteY12" fmla="*/ 3574 h 10000"/>
                <a:gd name="connsiteX13" fmla="*/ 625 w 10000"/>
                <a:gd name="connsiteY13" fmla="*/ 2511 h 10000"/>
                <a:gd name="connsiteX14" fmla="*/ 1031 w 10000"/>
                <a:gd name="connsiteY14" fmla="*/ 1660 h 10000"/>
                <a:gd name="connsiteX15" fmla="*/ 1531 w 10000"/>
                <a:gd name="connsiteY15" fmla="*/ 894 h 10000"/>
                <a:gd name="connsiteX16" fmla="*/ 3188 w 10000"/>
                <a:gd name="connsiteY16"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0 w 10000"/>
                <a:gd name="connsiteY10" fmla="*/ 6170 h 10000"/>
                <a:gd name="connsiteX11" fmla="*/ 63 w 10000"/>
                <a:gd name="connsiteY11" fmla="*/ 4809 h 10000"/>
                <a:gd name="connsiteX12" fmla="*/ 281 w 10000"/>
                <a:gd name="connsiteY12" fmla="*/ 3574 h 10000"/>
                <a:gd name="connsiteX13" fmla="*/ 625 w 10000"/>
                <a:gd name="connsiteY13" fmla="*/ 2511 h 10000"/>
                <a:gd name="connsiteX14" fmla="*/ 1031 w 10000"/>
                <a:gd name="connsiteY14" fmla="*/ 1660 h 10000"/>
                <a:gd name="connsiteX15" fmla="*/ 3188 w 10000"/>
                <a:gd name="connsiteY15"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0 w 10000"/>
                <a:gd name="connsiteY10" fmla="*/ 6170 h 10000"/>
                <a:gd name="connsiteX11" fmla="*/ 63 w 10000"/>
                <a:gd name="connsiteY11" fmla="*/ 4809 h 10000"/>
                <a:gd name="connsiteX12" fmla="*/ 281 w 10000"/>
                <a:gd name="connsiteY12" fmla="*/ 3574 h 10000"/>
                <a:gd name="connsiteX13" fmla="*/ 625 w 10000"/>
                <a:gd name="connsiteY13" fmla="*/ 2511 h 10000"/>
                <a:gd name="connsiteX14" fmla="*/ 3188 w 10000"/>
                <a:gd name="connsiteY14"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0 w 10000"/>
                <a:gd name="connsiteY10" fmla="*/ 6170 h 10000"/>
                <a:gd name="connsiteX11" fmla="*/ 63 w 10000"/>
                <a:gd name="connsiteY11" fmla="*/ 4809 h 10000"/>
                <a:gd name="connsiteX12" fmla="*/ 281 w 10000"/>
                <a:gd name="connsiteY12" fmla="*/ 3574 h 10000"/>
                <a:gd name="connsiteX13" fmla="*/ 3188 w 10000"/>
                <a:gd name="connsiteY13"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0 w 10000"/>
                <a:gd name="connsiteY10" fmla="*/ 6170 h 10000"/>
                <a:gd name="connsiteX11" fmla="*/ 63 w 10000"/>
                <a:gd name="connsiteY11" fmla="*/ 4809 h 10000"/>
                <a:gd name="connsiteX12" fmla="*/ 3188 w 10000"/>
                <a:gd name="connsiteY12"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63 w 10000"/>
                <a:gd name="connsiteY10" fmla="*/ 4809 h 10000"/>
                <a:gd name="connsiteX11" fmla="*/ 3188 w 10000"/>
                <a:gd name="connsiteY11"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63 w 10000"/>
                <a:gd name="connsiteY10" fmla="*/ 4809 h 10000"/>
                <a:gd name="connsiteX11" fmla="*/ 3188 w 10000"/>
                <a:gd name="connsiteY11"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63 w 10000"/>
                <a:gd name="connsiteY10" fmla="*/ 4809 h 10000"/>
                <a:gd name="connsiteX11" fmla="*/ 3188 w 10000"/>
                <a:gd name="connsiteY11"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63 w 10000"/>
                <a:gd name="connsiteY10" fmla="*/ 4809 h 10000"/>
                <a:gd name="connsiteX11" fmla="*/ 3188 w 10000"/>
                <a:gd name="connsiteY11"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63 w 10000"/>
                <a:gd name="connsiteY10" fmla="*/ 4809 h 10000"/>
                <a:gd name="connsiteX11" fmla="*/ 3188 w 10000"/>
                <a:gd name="connsiteY1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3188" y="0"/>
                  </a:moveTo>
                  <a:lnTo>
                    <a:pt x="5813" y="0"/>
                  </a:lnTo>
                  <a:lnTo>
                    <a:pt x="7281" y="1745"/>
                  </a:lnTo>
                  <a:lnTo>
                    <a:pt x="8719" y="0"/>
                  </a:lnTo>
                  <a:lnTo>
                    <a:pt x="10000" y="0"/>
                  </a:lnTo>
                  <a:cubicBezTo>
                    <a:pt x="9419" y="1266"/>
                    <a:pt x="7536" y="5303"/>
                    <a:pt x="6906" y="6681"/>
                  </a:cubicBezTo>
                  <a:cubicBezTo>
                    <a:pt x="6519" y="7747"/>
                    <a:pt x="6580" y="9143"/>
                    <a:pt x="7156" y="10000"/>
                  </a:cubicBezTo>
                  <a:lnTo>
                    <a:pt x="375" y="10000"/>
                  </a:lnTo>
                  <a:cubicBezTo>
                    <a:pt x="142" y="10005"/>
                    <a:pt x="6" y="9865"/>
                    <a:pt x="0" y="9574"/>
                  </a:cubicBezTo>
                  <a:lnTo>
                    <a:pt x="0" y="6170"/>
                  </a:lnTo>
                  <a:cubicBezTo>
                    <a:pt x="21" y="5716"/>
                    <a:pt x="42" y="5263"/>
                    <a:pt x="63" y="4809"/>
                  </a:cubicBezTo>
                  <a:cubicBezTo>
                    <a:pt x="371" y="2640"/>
                    <a:pt x="1382" y="71"/>
                    <a:pt x="3188" y="0"/>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8" name="Freeform 332">
              <a:extLst>
                <a:ext uri="{FF2B5EF4-FFF2-40B4-BE49-F238E27FC236}">
                  <a16:creationId xmlns:a16="http://schemas.microsoft.com/office/drawing/2014/main" id="{F1740997-E268-8AFD-D7BE-E2033249357F}"/>
                </a:ext>
              </a:extLst>
            </p:cNvPr>
            <p:cNvSpPr>
              <a:spLocks/>
            </p:cNvSpPr>
            <p:nvPr/>
          </p:nvSpPr>
          <p:spPr bwMode="auto">
            <a:xfrm>
              <a:off x="4800140" y="3243740"/>
              <a:ext cx="2633934" cy="2397727"/>
            </a:xfrm>
            <a:custGeom>
              <a:avLst/>
              <a:gdLst>
                <a:gd name="connsiteX0" fmla="*/ 1226863 w 2633934"/>
                <a:gd name="connsiteY0" fmla="*/ 886831 h 2397727"/>
                <a:gd name="connsiteX1" fmla="*/ 716997 w 2633934"/>
                <a:gd name="connsiteY1" fmla="*/ 967320 h 2397727"/>
                <a:gd name="connsiteX2" fmla="*/ 714458 w 2633934"/>
                <a:gd name="connsiteY2" fmla="*/ 1017588 h 2397727"/>
                <a:gd name="connsiteX3" fmla="*/ 1107193 w 2633934"/>
                <a:gd name="connsiteY3" fmla="*/ 1756234 h 2397727"/>
                <a:gd name="connsiteX4" fmla="*/ 1134647 w 2633934"/>
                <a:gd name="connsiteY4" fmla="*/ 1772912 h 2397727"/>
                <a:gd name="connsiteX5" fmla="*/ 1488699 w 2633934"/>
                <a:gd name="connsiteY5" fmla="*/ 1489294 h 2397727"/>
                <a:gd name="connsiteX6" fmla="*/ 1422685 w 2633934"/>
                <a:gd name="connsiteY6" fmla="*/ 1468802 h 2397727"/>
                <a:gd name="connsiteX7" fmla="*/ 1171371 w 2633934"/>
                <a:gd name="connsiteY7" fmla="*/ 1089658 h 2397727"/>
                <a:gd name="connsiteX8" fmla="*/ 1203707 w 2633934"/>
                <a:gd name="connsiteY8" fmla="*/ 929492 h 2397727"/>
                <a:gd name="connsiteX9" fmla="*/ 1582851 w 2633934"/>
                <a:gd name="connsiteY9" fmla="*/ 847247 h 2397727"/>
                <a:gd name="connsiteX10" fmla="*/ 1340440 w 2633934"/>
                <a:gd name="connsiteY10" fmla="*/ 1089658 h 2397727"/>
                <a:gd name="connsiteX11" fmla="*/ 1582851 w 2633934"/>
                <a:gd name="connsiteY11" fmla="*/ 1332069 h 2397727"/>
                <a:gd name="connsiteX12" fmla="*/ 1825262 w 2633934"/>
                <a:gd name="connsiteY12" fmla="*/ 1089658 h 2397727"/>
                <a:gd name="connsiteX13" fmla="*/ 1582851 w 2633934"/>
                <a:gd name="connsiteY13" fmla="*/ 847247 h 2397727"/>
                <a:gd name="connsiteX14" fmla="*/ 1605234 w 2633934"/>
                <a:gd name="connsiteY14" fmla="*/ 126812 h 2397727"/>
                <a:gd name="connsiteX15" fmla="*/ 754506 w 2633934"/>
                <a:gd name="connsiteY15" fmla="*/ 752699 h 2397727"/>
                <a:gd name="connsiteX16" fmla="*/ 738914 w 2633934"/>
                <a:gd name="connsiteY16" fmla="*/ 813339 h 2397727"/>
                <a:gd name="connsiteX17" fmla="*/ 1418192 w 2633934"/>
                <a:gd name="connsiteY17" fmla="*/ 712953 h 2397727"/>
                <a:gd name="connsiteX18" fmla="*/ 1422685 w 2633934"/>
                <a:gd name="connsiteY18" fmla="*/ 710514 h 2397727"/>
                <a:gd name="connsiteX19" fmla="*/ 1582851 w 2633934"/>
                <a:gd name="connsiteY19" fmla="*/ 678178 h 2397727"/>
                <a:gd name="connsiteX20" fmla="*/ 1994331 w 2633934"/>
                <a:gd name="connsiteY20" fmla="*/ 1089658 h 2397727"/>
                <a:gd name="connsiteX21" fmla="*/ 1743018 w 2633934"/>
                <a:gd name="connsiteY21" fmla="*/ 1468802 h 2397727"/>
                <a:gd name="connsiteX22" fmla="*/ 1733573 w 2633934"/>
                <a:gd name="connsiteY22" fmla="*/ 1471734 h 2397727"/>
                <a:gd name="connsiteX23" fmla="*/ 1273270 w 2633934"/>
                <a:gd name="connsiteY23" fmla="*/ 1843767 h 2397727"/>
                <a:gd name="connsiteX24" fmla="*/ 1340345 w 2633934"/>
                <a:gd name="connsiteY24" fmla="*/ 1868317 h 2397727"/>
                <a:gd name="connsiteX25" fmla="*/ 1605234 w 2633934"/>
                <a:gd name="connsiteY25" fmla="*/ 1908364 h 2397727"/>
                <a:gd name="connsiteX26" fmla="*/ 2496010 w 2633934"/>
                <a:gd name="connsiteY26" fmla="*/ 1017588 h 2397727"/>
                <a:gd name="connsiteX27" fmla="*/ 1605234 w 2633934"/>
                <a:gd name="connsiteY27" fmla="*/ 126812 h 2397727"/>
                <a:gd name="connsiteX28" fmla="*/ 1605234 w 2633934"/>
                <a:gd name="connsiteY28" fmla="*/ 0 h 2397727"/>
                <a:gd name="connsiteX29" fmla="*/ 2633934 w 2633934"/>
                <a:gd name="connsiteY29" fmla="*/ 1028700 h 2397727"/>
                <a:gd name="connsiteX30" fmla="*/ 1710413 w 2633934"/>
                <a:gd name="connsiteY30" fmla="*/ 2052089 h 2397727"/>
                <a:gd name="connsiteX31" fmla="*/ 1633952 w 2633934"/>
                <a:gd name="connsiteY31" fmla="*/ 2055950 h 2397727"/>
                <a:gd name="connsiteX32" fmla="*/ 1636668 w 2633934"/>
                <a:gd name="connsiteY32" fmla="*/ 2060258 h 2397727"/>
                <a:gd name="connsiteX33" fmla="*/ 630824 w 2633934"/>
                <a:gd name="connsiteY33" fmla="*/ 2060259 h 2397727"/>
                <a:gd name="connsiteX34" fmla="*/ 555291 w 2633934"/>
                <a:gd name="connsiteY34" fmla="*/ 2323623 h 2397727"/>
                <a:gd name="connsiteX35" fmla="*/ 276685 w 2633934"/>
                <a:gd name="connsiteY35" fmla="*/ 2318860 h 2397727"/>
                <a:gd name="connsiteX36" fmla="*/ 243347 w 2633934"/>
                <a:gd name="connsiteY36" fmla="*/ 2054541 h 2397727"/>
                <a:gd name="connsiteX37" fmla="*/ 64087 w 2633934"/>
                <a:gd name="connsiteY37" fmla="*/ 1549715 h 2397727"/>
                <a:gd name="connsiteX38" fmla="*/ 657008 w 2633934"/>
                <a:gd name="connsiteY38" fmla="*/ 629285 h 2397727"/>
                <a:gd name="connsiteX39" fmla="*/ 657375 w 2633934"/>
                <a:gd name="connsiteY39" fmla="*/ 628284 h 2397727"/>
                <a:gd name="connsiteX40" fmla="*/ 1605234 w 2633934"/>
                <a:gd name="connsiteY40" fmla="*/ 0 h 239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33934" h="2397727">
                  <a:moveTo>
                    <a:pt x="1226863" y="886831"/>
                  </a:moveTo>
                  <a:lnTo>
                    <a:pt x="716997" y="967320"/>
                  </a:lnTo>
                  <a:lnTo>
                    <a:pt x="714458" y="1017588"/>
                  </a:lnTo>
                  <a:cubicBezTo>
                    <a:pt x="714458" y="1325065"/>
                    <a:pt x="870245" y="1596155"/>
                    <a:pt x="1107193" y="1756234"/>
                  </a:cubicBezTo>
                  <a:lnTo>
                    <a:pt x="1134647" y="1772912"/>
                  </a:lnTo>
                  <a:lnTo>
                    <a:pt x="1488699" y="1489294"/>
                  </a:lnTo>
                  <a:lnTo>
                    <a:pt x="1422685" y="1468802"/>
                  </a:lnTo>
                  <a:cubicBezTo>
                    <a:pt x="1274998" y="1406336"/>
                    <a:pt x="1171371" y="1260099"/>
                    <a:pt x="1171371" y="1089658"/>
                  </a:cubicBezTo>
                  <a:cubicBezTo>
                    <a:pt x="1171371" y="1032845"/>
                    <a:pt x="1182885" y="978721"/>
                    <a:pt x="1203707" y="929492"/>
                  </a:cubicBezTo>
                  <a:close/>
                  <a:moveTo>
                    <a:pt x="1582851" y="847247"/>
                  </a:moveTo>
                  <a:cubicBezTo>
                    <a:pt x="1448971" y="847247"/>
                    <a:pt x="1340440" y="955778"/>
                    <a:pt x="1340440" y="1089658"/>
                  </a:cubicBezTo>
                  <a:cubicBezTo>
                    <a:pt x="1340440" y="1223538"/>
                    <a:pt x="1448971" y="1332069"/>
                    <a:pt x="1582851" y="1332069"/>
                  </a:cubicBezTo>
                  <a:cubicBezTo>
                    <a:pt x="1716731" y="1332069"/>
                    <a:pt x="1825262" y="1223538"/>
                    <a:pt x="1825262" y="1089658"/>
                  </a:cubicBezTo>
                  <a:cubicBezTo>
                    <a:pt x="1825262" y="955778"/>
                    <a:pt x="1716731" y="847247"/>
                    <a:pt x="1582851" y="847247"/>
                  </a:cubicBezTo>
                  <a:close/>
                  <a:moveTo>
                    <a:pt x="1605234" y="126812"/>
                  </a:moveTo>
                  <a:cubicBezTo>
                    <a:pt x="1205515" y="126812"/>
                    <a:pt x="867288" y="390092"/>
                    <a:pt x="754506" y="752699"/>
                  </a:cubicBezTo>
                  <a:lnTo>
                    <a:pt x="738914" y="813339"/>
                  </a:lnTo>
                  <a:lnTo>
                    <a:pt x="1418192" y="712953"/>
                  </a:lnTo>
                  <a:lnTo>
                    <a:pt x="1422685" y="710514"/>
                  </a:lnTo>
                  <a:cubicBezTo>
                    <a:pt x="1471913" y="689692"/>
                    <a:pt x="1526038" y="678178"/>
                    <a:pt x="1582851" y="678178"/>
                  </a:cubicBezTo>
                  <a:cubicBezTo>
                    <a:pt x="1810105" y="678178"/>
                    <a:pt x="1994331" y="862404"/>
                    <a:pt x="1994331" y="1089658"/>
                  </a:cubicBezTo>
                  <a:cubicBezTo>
                    <a:pt x="1994331" y="1260099"/>
                    <a:pt x="1890704" y="1406336"/>
                    <a:pt x="1743018" y="1468802"/>
                  </a:cubicBezTo>
                  <a:lnTo>
                    <a:pt x="1733573" y="1471734"/>
                  </a:lnTo>
                  <a:lnTo>
                    <a:pt x="1273270" y="1843767"/>
                  </a:lnTo>
                  <a:lnTo>
                    <a:pt x="1340345" y="1868317"/>
                  </a:lnTo>
                  <a:cubicBezTo>
                    <a:pt x="1424023" y="1894343"/>
                    <a:pt x="1512991" y="1908364"/>
                    <a:pt x="1605234" y="1908364"/>
                  </a:cubicBezTo>
                  <a:cubicBezTo>
                    <a:pt x="2097196" y="1908364"/>
                    <a:pt x="2496010" y="1509550"/>
                    <a:pt x="2496010" y="1017588"/>
                  </a:cubicBezTo>
                  <a:cubicBezTo>
                    <a:pt x="2496010" y="525626"/>
                    <a:pt x="2097196" y="126812"/>
                    <a:pt x="1605234" y="126812"/>
                  </a:cubicBezTo>
                  <a:close/>
                  <a:moveTo>
                    <a:pt x="1605234" y="0"/>
                  </a:moveTo>
                  <a:cubicBezTo>
                    <a:pt x="2173369" y="0"/>
                    <a:pt x="2633934" y="460565"/>
                    <a:pt x="2633934" y="1028700"/>
                  </a:cubicBezTo>
                  <a:cubicBezTo>
                    <a:pt x="2633934" y="1561327"/>
                    <a:pt x="2229141" y="1999409"/>
                    <a:pt x="1710413" y="2052089"/>
                  </a:cubicBezTo>
                  <a:lnTo>
                    <a:pt x="1633952" y="2055950"/>
                  </a:lnTo>
                  <a:lnTo>
                    <a:pt x="1636668" y="2060258"/>
                  </a:lnTo>
                  <a:lnTo>
                    <a:pt x="630824" y="2060259"/>
                  </a:lnTo>
                  <a:cubicBezTo>
                    <a:pt x="604582" y="2137887"/>
                    <a:pt x="585739" y="2216626"/>
                    <a:pt x="555291" y="2323623"/>
                  </a:cubicBezTo>
                  <a:cubicBezTo>
                    <a:pt x="401019" y="2478245"/>
                    <a:pt x="299307" y="2347435"/>
                    <a:pt x="276685" y="2318860"/>
                  </a:cubicBezTo>
                  <a:cubicBezTo>
                    <a:pt x="258826" y="2268854"/>
                    <a:pt x="258143" y="2181541"/>
                    <a:pt x="243347" y="2054541"/>
                  </a:cubicBezTo>
                  <a:cubicBezTo>
                    <a:pt x="47068" y="2005328"/>
                    <a:pt x="-84915" y="1760852"/>
                    <a:pt x="64087" y="1549715"/>
                  </a:cubicBezTo>
                  <a:lnTo>
                    <a:pt x="657008" y="629285"/>
                  </a:lnTo>
                  <a:lnTo>
                    <a:pt x="657375" y="628284"/>
                  </a:lnTo>
                  <a:cubicBezTo>
                    <a:pt x="813540" y="259068"/>
                    <a:pt x="1179133" y="0"/>
                    <a:pt x="1605234" y="0"/>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grpSp>
      <p:pic>
        <p:nvPicPr>
          <p:cNvPr id="49" name="Picture 48">
            <a:extLst>
              <a:ext uri="{FF2B5EF4-FFF2-40B4-BE49-F238E27FC236}">
                <a16:creationId xmlns:a16="http://schemas.microsoft.com/office/drawing/2014/main" id="{33251BFC-0F77-3FD2-E4E6-CD6D4B78B9FB}"/>
              </a:ext>
            </a:extLst>
          </p:cNvPr>
          <p:cNvPicPr>
            <a:picLocks noChangeAspect="1"/>
          </p:cNvPicPr>
          <p:nvPr/>
        </p:nvPicPr>
        <p:blipFill>
          <a:blip r:embed="rId4"/>
          <a:stretch>
            <a:fillRect/>
          </a:stretch>
        </p:blipFill>
        <p:spPr>
          <a:xfrm>
            <a:off x="3260332" y="3912872"/>
            <a:ext cx="415312" cy="398007"/>
          </a:xfrm>
          <a:prstGeom prst="rect">
            <a:avLst/>
          </a:prstGeom>
        </p:spPr>
      </p:pic>
      <p:sp>
        <p:nvSpPr>
          <p:cNvPr id="58" name="Freeform: Shape 57">
            <a:extLst>
              <a:ext uri="{FF2B5EF4-FFF2-40B4-BE49-F238E27FC236}">
                <a16:creationId xmlns:a16="http://schemas.microsoft.com/office/drawing/2014/main" id="{232C75E1-D8F5-67DC-545B-D76C188966E7}"/>
              </a:ext>
            </a:extLst>
          </p:cNvPr>
          <p:cNvSpPr>
            <a:spLocks/>
          </p:cNvSpPr>
          <p:nvPr/>
        </p:nvSpPr>
        <p:spPr bwMode="auto">
          <a:xfrm>
            <a:off x="4132433" y="2517192"/>
            <a:ext cx="397439" cy="453302"/>
          </a:xfrm>
          <a:custGeom>
            <a:avLst/>
            <a:gdLst>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1032214 w 1681823"/>
              <a:gd name="connsiteY6" fmla="*/ 259 h 3377690"/>
              <a:gd name="connsiteX7" fmla="*/ 1164252 w 1681823"/>
              <a:gd name="connsiteY7" fmla="*/ 56962 h 3377690"/>
              <a:gd name="connsiteX8" fmla="*/ 1214705 w 1681823"/>
              <a:gd name="connsiteY8" fmla="*/ 152550 h 3377690"/>
              <a:gd name="connsiteX9" fmla="*/ 1226477 w 1681823"/>
              <a:gd name="connsiteY9" fmla="*/ 250502 h 3377690"/>
              <a:gd name="connsiteX10" fmla="*/ 1242285 w 1681823"/>
              <a:gd name="connsiteY10" fmla="*/ 300154 h 3377690"/>
              <a:gd name="connsiteX11" fmla="*/ 1226813 w 1681823"/>
              <a:gd name="connsiteY11" fmla="*/ 355548 h 3377690"/>
              <a:gd name="connsiteX12" fmla="*/ 1216218 w 1681823"/>
              <a:gd name="connsiteY12" fmla="*/ 469713 h 3377690"/>
              <a:gd name="connsiteX13" fmla="*/ 1141717 w 1681823"/>
              <a:gd name="connsiteY13" fmla="*/ 479170 h 3377690"/>
              <a:gd name="connsiteX14" fmla="*/ 1245985 w 1681823"/>
              <a:gd name="connsiteY14" fmla="*/ 543008 h 3377690"/>
              <a:gd name="connsiteX15" fmla="*/ 1335454 w 1681823"/>
              <a:gd name="connsiteY15" fmla="*/ 818626 h 3377690"/>
              <a:gd name="connsiteX16" fmla="*/ 1396670 w 1681823"/>
              <a:gd name="connsiteY16" fmla="*/ 934142 h 3377690"/>
              <a:gd name="connsiteX17" fmla="*/ 1498584 w 1681823"/>
              <a:gd name="connsiteY17" fmla="*/ 863549 h 3377690"/>
              <a:gd name="connsiteX18" fmla="*/ 1557108 w 1681823"/>
              <a:gd name="connsiteY18" fmla="*/ 709527 h 3377690"/>
              <a:gd name="connsiteX19" fmla="*/ 1587380 w 1681823"/>
              <a:gd name="connsiteY19" fmla="*/ 711554 h 3377690"/>
              <a:gd name="connsiteX20" fmla="*/ 1606888 w 1681823"/>
              <a:gd name="connsiteY20" fmla="*/ 724051 h 3377690"/>
              <a:gd name="connsiteX21" fmla="*/ 1632451 w 1681823"/>
              <a:gd name="connsiteY21" fmla="*/ 788903 h 3377690"/>
              <a:gd name="connsiteX22" fmla="*/ 1487652 w 1681823"/>
              <a:gd name="connsiteY22" fmla="*/ 1054387 h 3377690"/>
              <a:gd name="connsiteX23" fmla="*/ 1304174 w 1681823"/>
              <a:gd name="connsiteY23" fmla="*/ 1081746 h 3377690"/>
              <a:gd name="connsiteX24" fmla="*/ 1284497 w 1681823"/>
              <a:gd name="connsiteY24" fmla="*/ 1397558 h 3377690"/>
              <a:gd name="connsiteX25" fmla="*/ 1266166 w 1681823"/>
              <a:gd name="connsiteY25" fmla="*/ 1466125 h 3377690"/>
              <a:gd name="connsiteX26" fmla="*/ 1243631 w 1681823"/>
              <a:gd name="connsiteY26" fmla="*/ 1533679 h 3377690"/>
              <a:gd name="connsiteX27" fmla="*/ 1217564 w 1681823"/>
              <a:gd name="connsiteY27" fmla="*/ 1589748 h 3377690"/>
              <a:gd name="connsiteX28" fmla="*/ 1221263 w 1681823"/>
              <a:gd name="connsiteY28" fmla="*/ 1612716 h 3377690"/>
              <a:gd name="connsiteX29" fmla="*/ 1488830 w 1681823"/>
              <a:gd name="connsiteY29" fmla="*/ 1747485 h 3377690"/>
              <a:gd name="connsiteX30" fmla="*/ 1556436 w 1681823"/>
              <a:gd name="connsiteY30" fmla="*/ 1805919 h 3377690"/>
              <a:gd name="connsiteX31" fmla="*/ 1582335 w 1681823"/>
              <a:gd name="connsiteY31" fmla="*/ 1827198 h 3377690"/>
              <a:gd name="connsiteX32" fmla="*/ 1662386 w 1681823"/>
              <a:gd name="connsiteY32" fmla="*/ 1926501 h 3377690"/>
              <a:gd name="connsiteX33" fmla="*/ 1664572 w 1681823"/>
              <a:gd name="connsiteY33" fmla="*/ 2067013 h 3377690"/>
              <a:gd name="connsiteX34" fmla="*/ 1212014 w 1681823"/>
              <a:gd name="connsiteY34" fmla="*/ 2506110 h 3377690"/>
              <a:gd name="connsiteX35" fmla="*/ 1146762 w 1681823"/>
              <a:gd name="connsiteY35" fmla="*/ 2614870 h 3377690"/>
              <a:gd name="connsiteX36" fmla="*/ 1186788 w 1681823"/>
              <a:gd name="connsiteY36" fmla="*/ 2627368 h 3377690"/>
              <a:gd name="connsiteX37" fmla="*/ 1148444 w 1681823"/>
              <a:gd name="connsiteY37" fmla="*/ 2702014 h 3377690"/>
              <a:gd name="connsiteX38" fmla="*/ 1152648 w 1681823"/>
              <a:gd name="connsiteY38" fmla="*/ 2802331 h 3377690"/>
              <a:gd name="connsiteX39" fmla="*/ 1196037 w 1681823"/>
              <a:gd name="connsiteY39" fmla="*/ 2927980 h 3377690"/>
              <a:gd name="connsiteX40" fmla="*/ 1046698 w 1681823"/>
              <a:gd name="connsiteY40" fmla="*/ 2883395 h 3377690"/>
              <a:gd name="connsiteX41" fmla="*/ 967992 w 1681823"/>
              <a:gd name="connsiteY41" fmla="*/ 2742209 h 3377690"/>
              <a:gd name="connsiteX42" fmla="*/ 895341 w 1681823"/>
              <a:gd name="connsiteY42" fmla="*/ 2603049 h 3377690"/>
              <a:gd name="connsiteX43" fmla="*/ 1027526 w 1681823"/>
              <a:gd name="connsiteY43" fmla="*/ 2514891 h 3377690"/>
              <a:gd name="connsiteX44" fmla="*/ 1206464 w 1681823"/>
              <a:gd name="connsiteY44" fmla="*/ 2249744 h 3377690"/>
              <a:gd name="connsiteX45" fmla="*/ 1331250 w 1681823"/>
              <a:gd name="connsiteY45" fmla="*/ 2041342 h 3377690"/>
              <a:gd name="connsiteX46" fmla="*/ 1389943 w 1681823"/>
              <a:gd name="connsiteY46" fmla="*/ 1994730 h 3377690"/>
              <a:gd name="connsiteX47" fmla="*/ 1107241 w 1681823"/>
              <a:gd name="connsiteY47" fmla="*/ 1914680 h 3377690"/>
              <a:gd name="connsiteX48" fmla="*/ 781991 w 1681823"/>
              <a:gd name="connsiteY48" fmla="*/ 2334862 h 3377690"/>
              <a:gd name="connsiteX49" fmla="*/ 692522 w 1681823"/>
              <a:gd name="connsiteY49" fmla="*/ 2432476 h 3377690"/>
              <a:gd name="connsiteX50" fmla="*/ 660064 w 1681823"/>
              <a:gd name="connsiteY50" fmla="*/ 2456796 h 3377690"/>
              <a:gd name="connsiteX51" fmla="*/ 459600 w 1681823"/>
              <a:gd name="connsiteY51" fmla="*/ 2750315 h 3377690"/>
              <a:gd name="connsiteX52" fmla="*/ 354323 w 1681823"/>
              <a:gd name="connsiteY52" fmla="*/ 2896230 h 3377690"/>
              <a:gd name="connsiteX53" fmla="*/ 268217 w 1681823"/>
              <a:gd name="connsiteY53" fmla="*/ 3049914 h 3377690"/>
              <a:gd name="connsiteX54" fmla="*/ 298489 w 1681823"/>
              <a:gd name="connsiteY54" fmla="*/ 3090108 h 3377690"/>
              <a:gd name="connsiteX55" fmla="*/ 245177 w 1681823"/>
              <a:gd name="connsiteY55" fmla="*/ 3175901 h 3377690"/>
              <a:gd name="connsiteX56" fmla="*/ 222810 w 1681823"/>
              <a:gd name="connsiteY56" fmla="*/ 3284662 h 3377690"/>
              <a:gd name="connsiteX57" fmla="*/ 273094 w 1681823"/>
              <a:gd name="connsiteY57" fmla="*/ 3375522 h 3377690"/>
              <a:gd name="connsiteX58" fmla="*/ 90288 w 1681823"/>
              <a:gd name="connsiteY58" fmla="*/ 3247846 h 3377690"/>
              <a:gd name="connsiteX59" fmla="*/ 51440 w 1681823"/>
              <a:gd name="connsiteY59" fmla="*/ 3124561 h 3377690"/>
              <a:gd name="connsiteX60" fmla="*/ 175721 w 1681823"/>
              <a:gd name="connsiteY60" fmla="*/ 2871911 h 3377690"/>
              <a:gd name="connsiteX61" fmla="*/ 293611 w 1681823"/>
              <a:gd name="connsiteY61" fmla="*/ 2665535 h 3377690"/>
              <a:gd name="connsiteX62" fmla="*/ 470195 w 1681823"/>
              <a:gd name="connsiteY62" fmla="*/ 2355803 h 3377690"/>
              <a:gd name="connsiteX63" fmla="*/ 665110 w 1681823"/>
              <a:gd name="connsiteY63" fmla="*/ 2063973 h 3377690"/>
              <a:gd name="connsiteX64" fmla="*/ 757101 w 1681823"/>
              <a:gd name="connsiteY64" fmla="*/ 1841722 h 3377690"/>
              <a:gd name="connsiteX65" fmla="*/ 768201 w 1681823"/>
              <a:gd name="connsiteY65" fmla="*/ 1827198 h 3377690"/>
              <a:gd name="connsiteX66" fmla="*/ 796118 w 1681823"/>
              <a:gd name="connsiteY66" fmla="*/ 1760320 h 3377690"/>
              <a:gd name="connsiteX67" fmla="*/ 751383 w 1681823"/>
              <a:gd name="connsiteY67" fmla="*/ 1616769 h 3377690"/>
              <a:gd name="connsiteX68" fmla="*/ 812094 w 1681823"/>
              <a:gd name="connsiteY68" fmla="*/ 1441130 h 3377690"/>
              <a:gd name="connsiteX69" fmla="*/ 901899 w 1681823"/>
              <a:gd name="connsiteY69" fmla="*/ 1306699 h 3377690"/>
              <a:gd name="connsiteX70" fmla="*/ 868433 w 1681823"/>
              <a:gd name="connsiteY70" fmla="*/ 1188481 h 3377690"/>
              <a:gd name="connsiteX71" fmla="*/ 866078 w 1681823"/>
              <a:gd name="connsiteY71" fmla="*/ 1201992 h 3377690"/>
              <a:gd name="connsiteX72" fmla="*/ 855988 w 1681823"/>
              <a:gd name="connsiteY72" fmla="*/ 1220569 h 3377690"/>
              <a:gd name="connsiteX73" fmla="*/ 700931 w 1681823"/>
              <a:gd name="connsiteY73" fmla="*/ 1161459 h 3377690"/>
              <a:gd name="connsiteX74" fmla="*/ 548396 w 1681823"/>
              <a:gd name="connsiteY74" fmla="*/ 1103364 h 3377690"/>
              <a:gd name="connsiteX75" fmla="*/ 404439 w 1681823"/>
              <a:gd name="connsiteY75" fmla="*/ 1036486 h 3377690"/>
              <a:gd name="connsiteX76" fmla="*/ 641733 w 1681823"/>
              <a:gd name="connsiteY76" fmla="*/ 686559 h 3377690"/>
              <a:gd name="connsiteX77" fmla="*/ 831266 w 1681823"/>
              <a:gd name="connsiteY77" fmla="*/ 569016 h 3377690"/>
              <a:gd name="connsiteX78" fmla="*/ 820839 w 1681823"/>
              <a:gd name="connsiteY78" fmla="*/ 538280 h 3377690"/>
              <a:gd name="connsiteX79" fmla="*/ 679741 w 1681823"/>
              <a:gd name="connsiteY79" fmla="*/ 616641 h 3377690"/>
              <a:gd name="connsiteX80" fmla="*/ 644424 w 1681823"/>
              <a:gd name="connsiteY80" fmla="*/ 599078 h 3377690"/>
              <a:gd name="connsiteX81" fmla="*/ 641061 w 1681823"/>
              <a:gd name="connsiteY81" fmla="*/ 597389 h 3377690"/>
              <a:gd name="connsiteX82" fmla="*/ 580013 w 1681823"/>
              <a:gd name="connsiteY82" fmla="*/ 681493 h 3377690"/>
              <a:gd name="connsiteX83" fmla="*/ 612975 w 1681823"/>
              <a:gd name="connsiteY83" fmla="*/ 601104 h 3377690"/>
              <a:gd name="connsiteX84" fmla="*/ 604735 w 1681823"/>
              <a:gd name="connsiteY84" fmla="*/ 572732 h 3377690"/>
              <a:gd name="connsiteX85" fmla="*/ 532924 w 1681823"/>
              <a:gd name="connsiteY85" fmla="*/ 602455 h 3377690"/>
              <a:gd name="connsiteX86" fmla="*/ 546883 w 1681823"/>
              <a:gd name="connsiteY86" fmla="*/ 543008 h 3377690"/>
              <a:gd name="connsiteX87" fmla="*/ 577490 w 1681823"/>
              <a:gd name="connsiteY87" fmla="*/ 525107 h 3377690"/>
              <a:gd name="connsiteX88" fmla="*/ 582199 w 1681823"/>
              <a:gd name="connsiteY88" fmla="*/ 522404 h 3377690"/>
              <a:gd name="connsiteX89" fmla="*/ 587245 w 1681823"/>
              <a:gd name="connsiteY89" fmla="*/ 519702 h 3377690"/>
              <a:gd name="connsiteX90" fmla="*/ 534942 w 1681823"/>
              <a:gd name="connsiteY90" fmla="*/ 442691 h 3377690"/>
              <a:gd name="connsiteX91" fmla="*/ 596494 w 1681823"/>
              <a:gd name="connsiteY91" fmla="*/ 365005 h 3377690"/>
              <a:gd name="connsiteX92" fmla="*/ 665278 w 1681823"/>
              <a:gd name="connsiteY92" fmla="*/ 367369 h 3377690"/>
              <a:gd name="connsiteX93" fmla="*/ 673014 w 1681823"/>
              <a:gd name="connsiteY93" fmla="*/ 321771 h 3377690"/>
              <a:gd name="connsiteX94" fmla="*/ 678564 w 1681823"/>
              <a:gd name="connsiteY94" fmla="*/ 316029 h 3377690"/>
              <a:gd name="connsiteX95" fmla="*/ 710180 w 1681823"/>
              <a:gd name="connsiteY95" fmla="*/ 297114 h 3377690"/>
              <a:gd name="connsiteX96" fmla="*/ 734229 w 1681823"/>
              <a:gd name="connsiteY96" fmla="*/ 331228 h 3377690"/>
              <a:gd name="connsiteX97" fmla="*/ 770555 w 1681823"/>
              <a:gd name="connsiteY97" fmla="*/ 248138 h 3377690"/>
              <a:gd name="connsiteX98" fmla="*/ 829921 w 1681823"/>
              <a:gd name="connsiteY98" fmla="*/ 187340 h 3377690"/>
              <a:gd name="connsiteX99" fmla="*/ 862715 w 1681823"/>
              <a:gd name="connsiteY99" fmla="*/ 72499 h 3377690"/>
              <a:gd name="connsiteX100" fmla="*/ 1032214 w 1681823"/>
              <a:gd name="connsiteY100"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1002 w 1681823"/>
              <a:gd name="connsiteY18" fmla="*/ 863549 h 3377690"/>
              <a:gd name="connsiteX19" fmla="*/ 1557108 w 1681823"/>
              <a:gd name="connsiteY19" fmla="*/ 70952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1002 w 1681823"/>
              <a:gd name="connsiteY18" fmla="*/ 863549 h 3377690"/>
              <a:gd name="connsiteX19" fmla="*/ 1557108 w 1681823"/>
              <a:gd name="connsiteY19" fmla="*/ 70952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57108 w 1681823"/>
              <a:gd name="connsiteY19" fmla="*/ 70952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29479 w 1681823"/>
              <a:gd name="connsiteY19" fmla="*/ 71488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29479 w 1681823"/>
              <a:gd name="connsiteY19" fmla="*/ 71488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29479 w 1681823"/>
              <a:gd name="connsiteY19" fmla="*/ 71488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11898 w 1681823"/>
              <a:gd name="connsiteY19" fmla="*/ 722928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11898 w 1681823"/>
              <a:gd name="connsiteY19" fmla="*/ 722928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5140 w 1681823"/>
              <a:gd name="connsiteY23" fmla="*/ 1022224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5640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5640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5640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7757 w 1681823"/>
              <a:gd name="connsiteY5" fmla="*/ 103325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55991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521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521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521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27694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627090 w 1681823"/>
              <a:gd name="connsiteY22" fmla="*/ 75942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615172 w 1681823"/>
              <a:gd name="connsiteY21" fmla="*/ 726731 h 3377690"/>
              <a:gd name="connsiteX22" fmla="*/ 1627090 w 1681823"/>
              <a:gd name="connsiteY22" fmla="*/ 75942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27090 w 1681823"/>
              <a:gd name="connsiteY22" fmla="*/ 75942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193344 w 1681823"/>
              <a:gd name="connsiteY41" fmla="*/ 290921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193344 w 1681823"/>
              <a:gd name="connsiteY41" fmla="*/ 290921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3137 w 1684117"/>
              <a:gd name="connsiteY0" fmla="*/ 812645 h 3377690"/>
              <a:gd name="connsiteX1" fmla="*/ 525971 w 1684117"/>
              <a:gd name="connsiteY1" fmla="*/ 941606 h 3377690"/>
              <a:gd name="connsiteX2" fmla="*/ 670726 w 1684117"/>
              <a:gd name="connsiteY2" fmla="*/ 1048312 h 3377690"/>
              <a:gd name="connsiteX3" fmla="*/ 759571 w 1684117"/>
              <a:gd name="connsiteY3" fmla="*/ 1083908 h 3377690"/>
              <a:gd name="connsiteX4" fmla="*/ 811716 w 1684117"/>
              <a:gd name="connsiteY4" fmla="*/ 1043096 h 3377690"/>
              <a:gd name="connsiteX5" fmla="*/ 855028 w 1684117"/>
              <a:gd name="connsiteY5" fmla="*/ 1022537 h 3377690"/>
              <a:gd name="connsiteX6" fmla="*/ 753137 w 1684117"/>
              <a:gd name="connsiteY6" fmla="*/ 812645 h 3377690"/>
              <a:gd name="connsiteX7" fmla="*/ 1034508 w 1684117"/>
              <a:gd name="connsiteY7" fmla="*/ 259 h 3377690"/>
              <a:gd name="connsiteX8" fmla="*/ 1166546 w 1684117"/>
              <a:gd name="connsiteY8" fmla="*/ 56962 h 3377690"/>
              <a:gd name="connsiteX9" fmla="*/ 1216999 w 1684117"/>
              <a:gd name="connsiteY9" fmla="*/ 152550 h 3377690"/>
              <a:gd name="connsiteX10" fmla="*/ 1228771 w 1684117"/>
              <a:gd name="connsiteY10" fmla="*/ 250502 h 3377690"/>
              <a:gd name="connsiteX11" fmla="*/ 1244579 w 1684117"/>
              <a:gd name="connsiteY11" fmla="*/ 300154 h 3377690"/>
              <a:gd name="connsiteX12" fmla="*/ 1229107 w 1684117"/>
              <a:gd name="connsiteY12" fmla="*/ 355548 h 3377690"/>
              <a:gd name="connsiteX13" fmla="*/ 1218512 w 1684117"/>
              <a:gd name="connsiteY13" fmla="*/ 469713 h 3377690"/>
              <a:gd name="connsiteX14" fmla="*/ 1144011 w 1684117"/>
              <a:gd name="connsiteY14" fmla="*/ 479170 h 3377690"/>
              <a:gd name="connsiteX15" fmla="*/ 1264256 w 1684117"/>
              <a:gd name="connsiteY15" fmla="*/ 543008 h 3377690"/>
              <a:gd name="connsiteX16" fmla="*/ 1336506 w 1684117"/>
              <a:gd name="connsiteY16" fmla="*/ 805226 h 3377690"/>
              <a:gd name="connsiteX17" fmla="*/ 1399326 w 1684117"/>
              <a:gd name="connsiteY17" fmla="*/ 926102 h 3377690"/>
              <a:gd name="connsiteX18" fmla="*/ 1507713 w 1684117"/>
              <a:gd name="connsiteY18" fmla="*/ 847468 h 3377690"/>
              <a:gd name="connsiteX19" fmla="*/ 1530349 w 1684117"/>
              <a:gd name="connsiteY19" fmla="*/ 709527 h 3377690"/>
              <a:gd name="connsiteX20" fmla="*/ 1587187 w 1684117"/>
              <a:gd name="connsiteY20" fmla="*/ 695473 h 3377690"/>
              <a:gd name="connsiteX21" fmla="*/ 1617466 w 1684117"/>
              <a:gd name="connsiteY21" fmla="*/ 726731 h 3377690"/>
              <a:gd name="connsiteX22" fmla="*/ 1637463 w 1684117"/>
              <a:gd name="connsiteY22" fmla="*/ 762102 h 3377690"/>
              <a:gd name="connsiteX23" fmla="*/ 1635374 w 1684117"/>
              <a:gd name="connsiteY23" fmla="*/ 832736 h 3377690"/>
              <a:gd name="connsiteX24" fmla="*/ 1492820 w 1684117"/>
              <a:gd name="connsiteY24" fmla="*/ 1038306 h 3377690"/>
              <a:gd name="connsiteX25" fmla="*/ 1306468 w 1684117"/>
              <a:gd name="connsiteY25" fmla="*/ 1081746 h 3377690"/>
              <a:gd name="connsiteX26" fmla="*/ 1286791 w 1684117"/>
              <a:gd name="connsiteY26" fmla="*/ 1397558 h 3377690"/>
              <a:gd name="connsiteX27" fmla="*/ 1268460 w 1684117"/>
              <a:gd name="connsiteY27" fmla="*/ 1466125 h 3377690"/>
              <a:gd name="connsiteX28" fmla="*/ 1245925 w 1684117"/>
              <a:gd name="connsiteY28" fmla="*/ 1533679 h 3377690"/>
              <a:gd name="connsiteX29" fmla="*/ 1219858 w 1684117"/>
              <a:gd name="connsiteY29" fmla="*/ 1589748 h 3377690"/>
              <a:gd name="connsiteX30" fmla="*/ 1223557 w 1684117"/>
              <a:gd name="connsiteY30" fmla="*/ 1612716 h 3377690"/>
              <a:gd name="connsiteX31" fmla="*/ 1491124 w 1684117"/>
              <a:gd name="connsiteY31" fmla="*/ 1747485 h 3377690"/>
              <a:gd name="connsiteX32" fmla="*/ 1558730 w 1684117"/>
              <a:gd name="connsiteY32" fmla="*/ 1805919 h 3377690"/>
              <a:gd name="connsiteX33" fmla="*/ 1584629 w 1684117"/>
              <a:gd name="connsiteY33" fmla="*/ 1827198 h 3377690"/>
              <a:gd name="connsiteX34" fmla="*/ 1664680 w 1684117"/>
              <a:gd name="connsiteY34" fmla="*/ 1926501 h 3377690"/>
              <a:gd name="connsiteX35" fmla="*/ 1666866 w 1684117"/>
              <a:gd name="connsiteY35" fmla="*/ 2067013 h 3377690"/>
              <a:gd name="connsiteX36" fmla="*/ 1214308 w 1684117"/>
              <a:gd name="connsiteY36" fmla="*/ 2506110 h 3377690"/>
              <a:gd name="connsiteX37" fmla="*/ 1159827 w 1684117"/>
              <a:gd name="connsiteY37" fmla="*/ 2601469 h 3377690"/>
              <a:gd name="connsiteX38" fmla="*/ 1197161 w 1684117"/>
              <a:gd name="connsiteY38" fmla="*/ 2603246 h 3377690"/>
              <a:gd name="connsiteX39" fmla="*/ 1150738 w 1684117"/>
              <a:gd name="connsiteY39" fmla="*/ 2702014 h 3377690"/>
              <a:gd name="connsiteX40" fmla="*/ 1154942 w 1684117"/>
              <a:gd name="connsiteY40" fmla="*/ 2802331 h 3377690"/>
              <a:gd name="connsiteX41" fmla="*/ 1203717 w 1684117"/>
              <a:gd name="connsiteY41" fmla="*/ 2922620 h 3377690"/>
              <a:gd name="connsiteX42" fmla="*/ 1073228 w 1684117"/>
              <a:gd name="connsiteY42" fmla="*/ 2878034 h 3377690"/>
              <a:gd name="connsiteX43" fmla="*/ 970286 w 1684117"/>
              <a:gd name="connsiteY43" fmla="*/ 2715407 h 3377690"/>
              <a:gd name="connsiteX44" fmla="*/ 897635 w 1684117"/>
              <a:gd name="connsiteY44" fmla="*/ 2603049 h 3377690"/>
              <a:gd name="connsiteX45" fmla="*/ 1027127 w 1684117"/>
              <a:gd name="connsiteY45" fmla="*/ 2490770 h 3377690"/>
              <a:gd name="connsiteX46" fmla="*/ 1208758 w 1684117"/>
              <a:gd name="connsiteY46" fmla="*/ 2249744 h 3377690"/>
              <a:gd name="connsiteX47" fmla="*/ 1333544 w 1684117"/>
              <a:gd name="connsiteY47" fmla="*/ 2041342 h 3377690"/>
              <a:gd name="connsiteX48" fmla="*/ 1392237 w 1684117"/>
              <a:gd name="connsiteY48" fmla="*/ 1994730 h 3377690"/>
              <a:gd name="connsiteX49" fmla="*/ 1109535 w 1684117"/>
              <a:gd name="connsiteY49" fmla="*/ 1914680 h 3377690"/>
              <a:gd name="connsiteX50" fmla="*/ 784285 w 1684117"/>
              <a:gd name="connsiteY50" fmla="*/ 2334862 h 3377690"/>
              <a:gd name="connsiteX51" fmla="*/ 694816 w 1684117"/>
              <a:gd name="connsiteY51" fmla="*/ 2432476 h 3377690"/>
              <a:gd name="connsiteX52" fmla="*/ 662358 w 1684117"/>
              <a:gd name="connsiteY52" fmla="*/ 2456796 h 3377690"/>
              <a:gd name="connsiteX53" fmla="*/ 461894 w 1684117"/>
              <a:gd name="connsiteY53" fmla="*/ 2750315 h 3377690"/>
              <a:gd name="connsiteX54" fmla="*/ 356617 w 1684117"/>
              <a:gd name="connsiteY54" fmla="*/ 2896230 h 3377690"/>
              <a:gd name="connsiteX55" fmla="*/ 270511 w 1684117"/>
              <a:gd name="connsiteY55" fmla="*/ 3049914 h 3377690"/>
              <a:gd name="connsiteX56" fmla="*/ 300783 w 1684117"/>
              <a:gd name="connsiteY56" fmla="*/ 3090108 h 3377690"/>
              <a:gd name="connsiteX57" fmla="*/ 247471 w 1684117"/>
              <a:gd name="connsiteY57" fmla="*/ 3175901 h 3377690"/>
              <a:gd name="connsiteX58" fmla="*/ 225104 w 1684117"/>
              <a:gd name="connsiteY58" fmla="*/ 3284662 h 3377690"/>
              <a:gd name="connsiteX59" fmla="*/ 275388 w 1684117"/>
              <a:gd name="connsiteY59" fmla="*/ 3375522 h 3377690"/>
              <a:gd name="connsiteX60" fmla="*/ 92582 w 1684117"/>
              <a:gd name="connsiteY60" fmla="*/ 3247846 h 3377690"/>
              <a:gd name="connsiteX61" fmla="*/ 53734 w 1684117"/>
              <a:gd name="connsiteY61" fmla="*/ 3124561 h 3377690"/>
              <a:gd name="connsiteX62" fmla="*/ 178015 w 1684117"/>
              <a:gd name="connsiteY62" fmla="*/ 2871911 h 3377690"/>
              <a:gd name="connsiteX63" fmla="*/ 295905 w 1684117"/>
              <a:gd name="connsiteY63" fmla="*/ 2665535 h 3377690"/>
              <a:gd name="connsiteX64" fmla="*/ 472489 w 1684117"/>
              <a:gd name="connsiteY64" fmla="*/ 2355803 h 3377690"/>
              <a:gd name="connsiteX65" fmla="*/ 667404 w 1684117"/>
              <a:gd name="connsiteY65" fmla="*/ 2063973 h 3377690"/>
              <a:gd name="connsiteX66" fmla="*/ 759395 w 1684117"/>
              <a:gd name="connsiteY66" fmla="*/ 1841722 h 3377690"/>
              <a:gd name="connsiteX67" fmla="*/ 770495 w 1684117"/>
              <a:gd name="connsiteY67" fmla="*/ 1827198 h 3377690"/>
              <a:gd name="connsiteX68" fmla="*/ 798412 w 1684117"/>
              <a:gd name="connsiteY68" fmla="*/ 1760320 h 3377690"/>
              <a:gd name="connsiteX69" fmla="*/ 753677 w 1684117"/>
              <a:gd name="connsiteY69" fmla="*/ 1616769 h 3377690"/>
              <a:gd name="connsiteX70" fmla="*/ 814388 w 1684117"/>
              <a:gd name="connsiteY70" fmla="*/ 1441130 h 3377690"/>
              <a:gd name="connsiteX71" fmla="*/ 904193 w 1684117"/>
              <a:gd name="connsiteY71" fmla="*/ 1306699 h 3377690"/>
              <a:gd name="connsiteX72" fmla="*/ 870727 w 1684117"/>
              <a:gd name="connsiteY72" fmla="*/ 1188481 h 3377690"/>
              <a:gd name="connsiteX73" fmla="*/ 868372 w 1684117"/>
              <a:gd name="connsiteY73" fmla="*/ 1201992 h 3377690"/>
              <a:gd name="connsiteX74" fmla="*/ 858282 w 1684117"/>
              <a:gd name="connsiteY74" fmla="*/ 1220569 h 3377690"/>
              <a:gd name="connsiteX75" fmla="*/ 703225 w 1684117"/>
              <a:gd name="connsiteY75" fmla="*/ 1161459 h 3377690"/>
              <a:gd name="connsiteX76" fmla="*/ 550690 w 1684117"/>
              <a:gd name="connsiteY76" fmla="*/ 1103364 h 3377690"/>
              <a:gd name="connsiteX77" fmla="*/ 406733 w 1684117"/>
              <a:gd name="connsiteY77" fmla="*/ 1036486 h 3377690"/>
              <a:gd name="connsiteX78" fmla="*/ 644027 w 1684117"/>
              <a:gd name="connsiteY78" fmla="*/ 686559 h 3377690"/>
              <a:gd name="connsiteX79" fmla="*/ 833560 w 1684117"/>
              <a:gd name="connsiteY79" fmla="*/ 569016 h 3377690"/>
              <a:gd name="connsiteX80" fmla="*/ 823133 w 1684117"/>
              <a:gd name="connsiteY80" fmla="*/ 538280 h 3377690"/>
              <a:gd name="connsiteX81" fmla="*/ 682035 w 1684117"/>
              <a:gd name="connsiteY81" fmla="*/ 616641 h 3377690"/>
              <a:gd name="connsiteX82" fmla="*/ 646718 w 1684117"/>
              <a:gd name="connsiteY82" fmla="*/ 599078 h 3377690"/>
              <a:gd name="connsiteX83" fmla="*/ 643355 w 1684117"/>
              <a:gd name="connsiteY83" fmla="*/ 597389 h 3377690"/>
              <a:gd name="connsiteX84" fmla="*/ 582307 w 1684117"/>
              <a:gd name="connsiteY84" fmla="*/ 681493 h 3377690"/>
              <a:gd name="connsiteX85" fmla="*/ 615269 w 1684117"/>
              <a:gd name="connsiteY85" fmla="*/ 601104 h 3377690"/>
              <a:gd name="connsiteX86" fmla="*/ 607029 w 1684117"/>
              <a:gd name="connsiteY86" fmla="*/ 572732 h 3377690"/>
              <a:gd name="connsiteX87" fmla="*/ 535218 w 1684117"/>
              <a:gd name="connsiteY87" fmla="*/ 602455 h 3377690"/>
              <a:gd name="connsiteX88" fmla="*/ 549177 w 1684117"/>
              <a:gd name="connsiteY88" fmla="*/ 543008 h 3377690"/>
              <a:gd name="connsiteX89" fmla="*/ 579784 w 1684117"/>
              <a:gd name="connsiteY89" fmla="*/ 525107 h 3377690"/>
              <a:gd name="connsiteX90" fmla="*/ 584493 w 1684117"/>
              <a:gd name="connsiteY90" fmla="*/ 522404 h 3377690"/>
              <a:gd name="connsiteX91" fmla="*/ 589539 w 1684117"/>
              <a:gd name="connsiteY91" fmla="*/ 519702 h 3377690"/>
              <a:gd name="connsiteX92" fmla="*/ 537236 w 1684117"/>
              <a:gd name="connsiteY92" fmla="*/ 442691 h 3377690"/>
              <a:gd name="connsiteX93" fmla="*/ 598788 w 1684117"/>
              <a:gd name="connsiteY93" fmla="*/ 365005 h 3377690"/>
              <a:gd name="connsiteX94" fmla="*/ 667572 w 1684117"/>
              <a:gd name="connsiteY94" fmla="*/ 367369 h 3377690"/>
              <a:gd name="connsiteX95" fmla="*/ 675308 w 1684117"/>
              <a:gd name="connsiteY95" fmla="*/ 321771 h 3377690"/>
              <a:gd name="connsiteX96" fmla="*/ 680858 w 1684117"/>
              <a:gd name="connsiteY96" fmla="*/ 316029 h 3377690"/>
              <a:gd name="connsiteX97" fmla="*/ 712474 w 1684117"/>
              <a:gd name="connsiteY97" fmla="*/ 297114 h 3377690"/>
              <a:gd name="connsiteX98" fmla="*/ 736523 w 1684117"/>
              <a:gd name="connsiteY98" fmla="*/ 331228 h 3377690"/>
              <a:gd name="connsiteX99" fmla="*/ 772849 w 1684117"/>
              <a:gd name="connsiteY99" fmla="*/ 248138 h 3377690"/>
              <a:gd name="connsiteX100" fmla="*/ 832215 w 1684117"/>
              <a:gd name="connsiteY100" fmla="*/ 187340 h 3377690"/>
              <a:gd name="connsiteX101" fmla="*/ 865009 w 1684117"/>
              <a:gd name="connsiteY101" fmla="*/ 72499 h 3377690"/>
              <a:gd name="connsiteX102" fmla="*/ 1034508 w 1684117"/>
              <a:gd name="connsiteY102" fmla="*/ 259 h 3377690"/>
              <a:gd name="connsiteX0" fmla="*/ 740389 w 1671369"/>
              <a:gd name="connsiteY0" fmla="*/ 812645 h 3377690"/>
              <a:gd name="connsiteX1" fmla="*/ 513223 w 1671369"/>
              <a:gd name="connsiteY1" fmla="*/ 941606 h 3377690"/>
              <a:gd name="connsiteX2" fmla="*/ 657978 w 1671369"/>
              <a:gd name="connsiteY2" fmla="*/ 1048312 h 3377690"/>
              <a:gd name="connsiteX3" fmla="*/ 746823 w 1671369"/>
              <a:gd name="connsiteY3" fmla="*/ 1083908 h 3377690"/>
              <a:gd name="connsiteX4" fmla="*/ 798968 w 1671369"/>
              <a:gd name="connsiteY4" fmla="*/ 1043096 h 3377690"/>
              <a:gd name="connsiteX5" fmla="*/ 842280 w 1671369"/>
              <a:gd name="connsiteY5" fmla="*/ 1022537 h 3377690"/>
              <a:gd name="connsiteX6" fmla="*/ 740389 w 1671369"/>
              <a:gd name="connsiteY6" fmla="*/ 812645 h 3377690"/>
              <a:gd name="connsiteX7" fmla="*/ 1021760 w 1671369"/>
              <a:gd name="connsiteY7" fmla="*/ 259 h 3377690"/>
              <a:gd name="connsiteX8" fmla="*/ 1153798 w 1671369"/>
              <a:gd name="connsiteY8" fmla="*/ 56962 h 3377690"/>
              <a:gd name="connsiteX9" fmla="*/ 1204251 w 1671369"/>
              <a:gd name="connsiteY9" fmla="*/ 152550 h 3377690"/>
              <a:gd name="connsiteX10" fmla="*/ 1216023 w 1671369"/>
              <a:gd name="connsiteY10" fmla="*/ 250502 h 3377690"/>
              <a:gd name="connsiteX11" fmla="*/ 1231831 w 1671369"/>
              <a:gd name="connsiteY11" fmla="*/ 300154 h 3377690"/>
              <a:gd name="connsiteX12" fmla="*/ 1216359 w 1671369"/>
              <a:gd name="connsiteY12" fmla="*/ 355548 h 3377690"/>
              <a:gd name="connsiteX13" fmla="*/ 1205764 w 1671369"/>
              <a:gd name="connsiteY13" fmla="*/ 469713 h 3377690"/>
              <a:gd name="connsiteX14" fmla="*/ 1131263 w 1671369"/>
              <a:gd name="connsiteY14" fmla="*/ 479170 h 3377690"/>
              <a:gd name="connsiteX15" fmla="*/ 1251508 w 1671369"/>
              <a:gd name="connsiteY15" fmla="*/ 543008 h 3377690"/>
              <a:gd name="connsiteX16" fmla="*/ 1323758 w 1671369"/>
              <a:gd name="connsiteY16" fmla="*/ 805226 h 3377690"/>
              <a:gd name="connsiteX17" fmla="*/ 1386578 w 1671369"/>
              <a:gd name="connsiteY17" fmla="*/ 926102 h 3377690"/>
              <a:gd name="connsiteX18" fmla="*/ 1494965 w 1671369"/>
              <a:gd name="connsiteY18" fmla="*/ 847468 h 3377690"/>
              <a:gd name="connsiteX19" fmla="*/ 1517601 w 1671369"/>
              <a:gd name="connsiteY19" fmla="*/ 709527 h 3377690"/>
              <a:gd name="connsiteX20" fmla="*/ 1574439 w 1671369"/>
              <a:gd name="connsiteY20" fmla="*/ 695473 h 3377690"/>
              <a:gd name="connsiteX21" fmla="*/ 1604718 w 1671369"/>
              <a:gd name="connsiteY21" fmla="*/ 726731 h 3377690"/>
              <a:gd name="connsiteX22" fmla="*/ 1624715 w 1671369"/>
              <a:gd name="connsiteY22" fmla="*/ 762102 h 3377690"/>
              <a:gd name="connsiteX23" fmla="*/ 1622626 w 1671369"/>
              <a:gd name="connsiteY23" fmla="*/ 832736 h 3377690"/>
              <a:gd name="connsiteX24" fmla="*/ 1480072 w 1671369"/>
              <a:gd name="connsiteY24" fmla="*/ 1038306 h 3377690"/>
              <a:gd name="connsiteX25" fmla="*/ 1293720 w 1671369"/>
              <a:gd name="connsiteY25" fmla="*/ 1081746 h 3377690"/>
              <a:gd name="connsiteX26" fmla="*/ 1274043 w 1671369"/>
              <a:gd name="connsiteY26" fmla="*/ 1397558 h 3377690"/>
              <a:gd name="connsiteX27" fmla="*/ 1255712 w 1671369"/>
              <a:gd name="connsiteY27" fmla="*/ 1466125 h 3377690"/>
              <a:gd name="connsiteX28" fmla="*/ 1233177 w 1671369"/>
              <a:gd name="connsiteY28" fmla="*/ 1533679 h 3377690"/>
              <a:gd name="connsiteX29" fmla="*/ 1207110 w 1671369"/>
              <a:gd name="connsiteY29" fmla="*/ 1589748 h 3377690"/>
              <a:gd name="connsiteX30" fmla="*/ 1210809 w 1671369"/>
              <a:gd name="connsiteY30" fmla="*/ 1612716 h 3377690"/>
              <a:gd name="connsiteX31" fmla="*/ 1478376 w 1671369"/>
              <a:gd name="connsiteY31" fmla="*/ 1747485 h 3377690"/>
              <a:gd name="connsiteX32" fmla="*/ 1545982 w 1671369"/>
              <a:gd name="connsiteY32" fmla="*/ 1805919 h 3377690"/>
              <a:gd name="connsiteX33" fmla="*/ 1571881 w 1671369"/>
              <a:gd name="connsiteY33" fmla="*/ 1827198 h 3377690"/>
              <a:gd name="connsiteX34" fmla="*/ 1651932 w 1671369"/>
              <a:gd name="connsiteY34" fmla="*/ 1926501 h 3377690"/>
              <a:gd name="connsiteX35" fmla="*/ 1654118 w 1671369"/>
              <a:gd name="connsiteY35" fmla="*/ 2067013 h 3377690"/>
              <a:gd name="connsiteX36" fmla="*/ 1201560 w 1671369"/>
              <a:gd name="connsiteY36" fmla="*/ 2506110 h 3377690"/>
              <a:gd name="connsiteX37" fmla="*/ 1147079 w 1671369"/>
              <a:gd name="connsiteY37" fmla="*/ 2601469 h 3377690"/>
              <a:gd name="connsiteX38" fmla="*/ 1184413 w 1671369"/>
              <a:gd name="connsiteY38" fmla="*/ 2603246 h 3377690"/>
              <a:gd name="connsiteX39" fmla="*/ 1137990 w 1671369"/>
              <a:gd name="connsiteY39" fmla="*/ 2702014 h 3377690"/>
              <a:gd name="connsiteX40" fmla="*/ 1142194 w 1671369"/>
              <a:gd name="connsiteY40" fmla="*/ 2802331 h 3377690"/>
              <a:gd name="connsiteX41" fmla="*/ 1190969 w 1671369"/>
              <a:gd name="connsiteY41" fmla="*/ 2922620 h 3377690"/>
              <a:gd name="connsiteX42" fmla="*/ 1060480 w 1671369"/>
              <a:gd name="connsiteY42" fmla="*/ 2878034 h 3377690"/>
              <a:gd name="connsiteX43" fmla="*/ 957538 w 1671369"/>
              <a:gd name="connsiteY43" fmla="*/ 2715407 h 3377690"/>
              <a:gd name="connsiteX44" fmla="*/ 884887 w 1671369"/>
              <a:gd name="connsiteY44" fmla="*/ 2603049 h 3377690"/>
              <a:gd name="connsiteX45" fmla="*/ 1014379 w 1671369"/>
              <a:gd name="connsiteY45" fmla="*/ 2490770 h 3377690"/>
              <a:gd name="connsiteX46" fmla="*/ 1196010 w 1671369"/>
              <a:gd name="connsiteY46" fmla="*/ 2249744 h 3377690"/>
              <a:gd name="connsiteX47" fmla="*/ 1320796 w 1671369"/>
              <a:gd name="connsiteY47" fmla="*/ 2041342 h 3377690"/>
              <a:gd name="connsiteX48" fmla="*/ 1379489 w 1671369"/>
              <a:gd name="connsiteY48" fmla="*/ 1994730 h 3377690"/>
              <a:gd name="connsiteX49" fmla="*/ 1096787 w 1671369"/>
              <a:gd name="connsiteY49" fmla="*/ 1914680 h 3377690"/>
              <a:gd name="connsiteX50" fmla="*/ 771537 w 1671369"/>
              <a:gd name="connsiteY50" fmla="*/ 2334862 h 3377690"/>
              <a:gd name="connsiteX51" fmla="*/ 682068 w 1671369"/>
              <a:gd name="connsiteY51" fmla="*/ 2432476 h 3377690"/>
              <a:gd name="connsiteX52" fmla="*/ 649610 w 1671369"/>
              <a:gd name="connsiteY52" fmla="*/ 2456796 h 3377690"/>
              <a:gd name="connsiteX53" fmla="*/ 449146 w 1671369"/>
              <a:gd name="connsiteY53" fmla="*/ 2750315 h 3377690"/>
              <a:gd name="connsiteX54" fmla="*/ 343869 w 1671369"/>
              <a:gd name="connsiteY54" fmla="*/ 2896230 h 3377690"/>
              <a:gd name="connsiteX55" fmla="*/ 257763 w 1671369"/>
              <a:gd name="connsiteY55" fmla="*/ 3049914 h 3377690"/>
              <a:gd name="connsiteX56" fmla="*/ 288035 w 1671369"/>
              <a:gd name="connsiteY56" fmla="*/ 3090108 h 3377690"/>
              <a:gd name="connsiteX57" fmla="*/ 234723 w 1671369"/>
              <a:gd name="connsiteY57" fmla="*/ 3175901 h 3377690"/>
              <a:gd name="connsiteX58" fmla="*/ 212356 w 1671369"/>
              <a:gd name="connsiteY58" fmla="*/ 3284662 h 3377690"/>
              <a:gd name="connsiteX59" fmla="*/ 262640 w 1671369"/>
              <a:gd name="connsiteY59" fmla="*/ 3375522 h 3377690"/>
              <a:gd name="connsiteX60" fmla="*/ 79834 w 1671369"/>
              <a:gd name="connsiteY60" fmla="*/ 3247846 h 3377690"/>
              <a:gd name="connsiteX61" fmla="*/ 57143 w 1671369"/>
              <a:gd name="connsiteY61" fmla="*/ 3121881 h 3377690"/>
              <a:gd name="connsiteX62" fmla="*/ 165267 w 1671369"/>
              <a:gd name="connsiteY62" fmla="*/ 2871911 h 3377690"/>
              <a:gd name="connsiteX63" fmla="*/ 283157 w 1671369"/>
              <a:gd name="connsiteY63" fmla="*/ 2665535 h 3377690"/>
              <a:gd name="connsiteX64" fmla="*/ 459741 w 1671369"/>
              <a:gd name="connsiteY64" fmla="*/ 2355803 h 3377690"/>
              <a:gd name="connsiteX65" fmla="*/ 654656 w 1671369"/>
              <a:gd name="connsiteY65" fmla="*/ 2063973 h 3377690"/>
              <a:gd name="connsiteX66" fmla="*/ 746647 w 1671369"/>
              <a:gd name="connsiteY66" fmla="*/ 1841722 h 3377690"/>
              <a:gd name="connsiteX67" fmla="*/ 757747 w 1671369"/>
              <a:gd name="connsiteY67" fmla="*/ 1827198 h 3377690"/>
              <a:gd name="connsiteX68" fmla="*/ 785664 w 1671369"/>
              <a:gd name="connsiteY68" fmla="*/ 1760320 h 3377690"/>
              <a:gd name="connsiteX69" fmla="*/ 740929 w 1671369"/>
              <a:gd name="connsiteY69" fmla="*/ 1616769 h 3377690"/>
              <a:gd name="connsiteX70" fmla="*/ 801640 w 1671369"/>
              <a:gd name="connsiteY70" fmla="*/ 1441130 h 3377690"/>
              <a:gd name="connsiteX71" fmla="*/ 891445 w 1671369"/>
              <a:gd name="connsiteY71" fmla="*/ 1306699 h 3377690"/>
              <a:gd name="connsiteX72" fmla="*/ 857979 w 1671369"/>
              <a:gd name="connsiteY72" fmla="*/ 1188481 h 3377690"/>
              <a:gd name="connsiteX73" fmla="*/ 855624 w 1671369"/>
              <a:gd name="connsiteY73" fmla="*/ 1201992 h 3377690"/>
              <a:gd name="connsiteX74" fmla="*/ 845534 w 1671369"/>
              <a:gd name="connsiteY74" fmla="*/ 1220569 h 3377690"/>
              <a:gd name="connsiteX75" fmla="*/ 690477 w 1671369"/>
              <a:gd name="connsiteY75" fmla="*/ 1161459 h 3377690"/>
              <a:gd name="connsiteX76" fmla="*/ 537942 w 1671369"/>
              <a:gd name="connsiteY76" fmla="*/ 1103364 h 3377690"/>
              <a:gd name="connsiteX77" fmla="*/ 393985 w 1671369"/>
              <a:gd name="connsiteY77" fmla="*/ 1036486 h 3377690"/>
              <a:gd name="connsiteX78" fmla="*/ 631279 w 1671369"/>
              <a:gd name="connsiteY78" fmla="*/ 686559 h 3377690"/>
              <a:gd name="connsiteX79" fmla="*/ 820812 w 1671369"/>
              <a:gd name="connsiteY79" fmla="*/ 569016 h 3377690"/>
              <a:gd name="connsiteX80" fmla="*/ 810385 w 1671369"/>
              <a:gd name="connsiteY80" fmla="*/ 538280 h 3377690"/>
              <a:gd name="connsiteX81" fmla="*/ 669287 w 1671369"/>
              <a:gd name="connsiteY81" fmla="*/ 616641 h 3377690"/>
              <a:gd name="connsiteX82" fmla="*/ 633970 w 1671369"/>
              <a:gd name="connsiteY82" fmla="*/ 599078 h 3377690"/>
              <a:gd name="connsiteX83" fmla="*/ 630607 w 1671369"/>
              <a:gd name="connsiteY83" fmla="*/ 597389 h 3377690"/>
              <a:gd name="connsiteX84" fmla="*/ 569559 w 1671369"/>
              <a:gd name="connsiteY84" fmla="*/ 681493 h 3377690"/>
              <a:gd name="connsiteX85" fmla="*/ 602521 w 1671369"/>
              <a:gd name="connsiteY85" fmla="*/ 601104 h 3377690"/>
              <a:gd name="connsiteX86" fmla="*/ 594281 w 1671369"/>
              <a:gd name="connsiteY86" fmla="*/ 572732 h 3377690"/>
              <a:gd name="connsiteX87" fmla="*/ 522470 w 1671369"/>
              <a:gd name="connsiteY87" fmla="*/ 602455 h 3377690"/>
              <a:gd name="connsiteX88" fmla="*/ 536429 w 1671369"/>
              <a:gd name="connsiteY88" fmla="*/ 543008 h 3377690"/>
              <a:gd name="connsiteX89" fmla="*/ 567036 w 1671369"/>
              <a:gd name="connsiteY89" fmla="*/ 525107 h 3377690"/>
              <a:gd name="connsiteX90" fmla="*/ 571745 w 1671369"/>
              <a:gd name="connsiteY90" fmla="*/ 522404 h 3377690"/>
              <a:gd name="connsiteX91" fmla="*/ 576791 w 1671369"/>
              <a:gd name="connsiteY91" fmla="*/ 519702 h 3377690"/>
              <a:gd name="connsiteX92" fmla="*/ 524488 w 1671369"/>
              <a:gd name="connsiteY92" fmla="*/ 442691 h 3377690"/>
              <a:gd name="connsiteX93" fmla="*/ 586040 w 1671369"/>
              <a:gd name="connsiteY93" fmla="*/ 365005 h 3377690"/>
              <a:gd name="connsiteX94" fmla="*/ 654824 w 1671369"/>
              <a:gd name="connsiteY94" fmla="*/ 367369 h 3377690"/>
              <a:gd name="connsiteX95" fmla="*/ 662560 w 1671369"/>
              <a:gd name="connsiteY95" fmla="*/ 321771 h 3377690"/>
              <a:gd name="connsiteX96" fmla="*/ 668110 w 1671369"/>
              <a:gd name="connsiteY96" fmla="*/ 316029 h 3377690"/>
              <a:gd name="connsiteX97" fmla="*/ 699726 w 1671369"/>
              <a:gd name="connsiteY97" fmla="*/ 297114 h 3377690"/>
              <a:gd name="connsiteX98" fmla="*/ 723775 w 1671369"/>
              <a:gd name="connsiteY98" fmla="*/ 331228 h 3377690"/>
              <a:gd name="connsiteX99" fmla="*/ 760101 w 1671369"/>
              <a:gd name="connsiteY99" fmla="*/ 248138 h 3377690"/>
              <a:gd name="connsiteX100" fmla="*/ 819467 w 1671369"/>
              <a:gd name="connsiteY100" fmla="*/ 187340 h 3377690"/>
              <a:gd name="connsiteX101" fmla="*/ 852261 w 1671369"/>
              <a:gd name="connsiteY101" fmla="*/ 72499 h 3377690"/>
              <a:gd name="connsiteX102" fmla="*/ 1021760 w 1671369"/>
              <a:gd name="connsiteY102" fmla="*/ 259 h 3377690"/>
              <a:gd name="connsiteX0" fmla="*/ 745374 w 1676354"/>
              <a:gd name="connsiteY0" fmla="*/ 812645 h 3377690"/>
              <a:gd name="connsiteX1" fmla="*/ 518208 w 1676354"/>
              <a:gd name="connsiteY1" fmla="*/ 941606 h 3377690"/>
              <a:gd name="connsiteX2" fmla="*/ 662963 w 1676354"/>
              <a:gd name="connsiteY2" fmla="*/ 1048312 h 3377690"/>
              <a:gd name="connsiteX3" fmla="*/ 751808 w 1676354"/>
              <a:gd name="connsiteY3" fmla="*/ 1083908 h 3377690"/>
              <a:gd name="connsiteX4" fmla="*/ 803953 w 1676354"/>
              <a:gd name="connsiteY4" fmla="*/ 1043096 h 3377690"/>
              <a:gd name="connsiteX5" fmla="*/ 847265 w 1676354"/>
              <a:gd name="connsiteY5" fmla="*/ 1022537 h 3377690"/>
              <a:gd name="connsiteX6" fmla="*/ 745374 w 1676354"/>
              <a:gd name="connsiteY6" fmla="*/ 812645 h 3377690"/>
              <a:gd name="connsiteX7" fmla="*/ 1026745 w 1676354"/>
              <a:gd name="connsiteY7" fmla="*/ 259 h 3377690"/>
              <a:gd name="connsiteX8" fmla="*/ 1158783 w 1676354"/>
              <a:gd name="connsiteY8" fmla="*/ 56962 h 3377690"/>
              <a:gd name="connsiteX9" fmla="*/ 1209236 w 1676354"/>
              <a:gd name="connsiteY9" fmla="*/ 152550 h 3377690"/>
              <a:gd name="connsiteX10" fmla="*/ 1221008 w 1676354"/>
              <a:gd name="connsiteY10" fmla="*/ 250502 h 3377690"/>
              <a:gd name="connsiteX11" fmla="*/ 1236816 w 1676354"/>
              <a:gd name="connsiteY11" fmla="*/ 300154 h 3377690"/>
              <a:gd name="connsiteX12" fmla="*/ 1221344 w 1676354"/>
              <a:gd name="connsiteY12" fmla="*/ 355548 h 3377690"/>
              <a:gd name="connsiteX13" fmla="*/ 1210749 w 1676354"/>
              <a:gd name="connsiteY13" fmla="*/ 469713 h 3377690"/>
              <a:gd name="connsiteX14" fmla="*/ 1136248 w 1676354"/>
              <a:gd name="connsiteY14" fmla="*/ 479170 h 3377690"/>
              <a:gd name="connsiteX15" fmla="*/ 1256493 w 1676354"/>
              <a:gd name="connsiteY15" fmla="*/ 543008 h 3377690"/>
              <a:gd name="connsiteX16" fmla="*/ 1328743 w 1676354"/>
              <a:gd name="connsiteY16" fmla="*/ 805226 h 3377690"/>
              <a:gd name="connsiteX17" fmla="*/ 1391563 w 1676354"/>
              <a:gd name="connsiteY17" fmla="*/ 926102 h 3377690"/>
              <a:gd name="connsiteX18" fmla="*/ 1499950 w 1676354"/>
              <a:gd name="connsiteY18" fmla="*/ 847468 h 3377690"/>
              <a:gd name="connsiteX19" fmla="*/ 1522586 w 1676354"/>
              <a:gd name="connsiteY19" fmla="*/ 709527 h 3377690"/>
              <a:gd name="connsiteX20" fmla="*/ 1579424 w 1676354"/>
              <a:gd name="connsiteY20" fmla="*/ 695473 h 3377690"/>
              <a:gd name="connsiteX21" fmla="*/ 1609703 w 1676354"/>
              <a:gd name="connsiteY21" fmla="*/ 726731 h 3377690"/>
              <a:gd name="connsiteX22" fmla="*/ 1629700 w 1676354"/>
              <a:gd name="connsiteY22" fmla="*/ 762102 h 3377690"/>
              <a:gd name="connsiteX23" fmla="*/ 1627611 w 1676354"/>
              <a:gd name="connsiteY23" fmla="*/ 832736 h 3377690"/>
              <a:gd name="connsiteX24" fmla="*/ 1485057 w 1676354"/>
              <a:gd name="connsiteY24" fmla="*/ 1038306 h 3377690"/>
              <a:gd name="connsiteX25" fmla="*/ 1298705 w 1676354"/>
              <a:gd name="connsiteY25" fmla="*/ 1081746 h 3377690"/>
              <a:gd name="connsiteX26" fmla="*/ 1279028 w 1676354"/>
              <a:gd name="connsiteY26" fmla="*/ 1397558 h 3377690"/>
              <a:gd name="connsiteX27" fmla="*/ 1260697 w 1676354"/>
              <a:gd name="connsiteY27" fmla="*/ 1466125 h 3377690"/>
              <a:gd name="connsiteX28" fmla="*/ 1238162 w 1676354"/>
              <a:gd name="connsiteY28" fmla="*/ 1533679 h 3377690"/>
              <a:gd name="connsiteX29" fmla="*/ 1212095 w 1676354"/>
              <a:gd name="connsiteY29" fmla="*/ 1589748 h 3377690"/>
              <a:gd name="connsiteX30" fmla="*/ 1215794 w 1676354"/>
              <a:gd name="connsiteY30" fmla="*/ 1612716 h 3377690"/>
              <a:gd name="connsiteX31" fmla="*/ 1483361 w 1676354"/>
              <a:gd name="connsiteY31" fmla="*/ 1747485 h 3377690"/>
              <a:gd name="connsiteX32" fmla="*/ 1550967 w 1676354"/>
              <a:gd name="connsiteY32" fmla="*/ 1805919 h 3377690"/>
              <a:gd name="connsiteX33" fmla="*/ 1576866 w 1676354"/>
              <a:gd name="connsiteY33" fmla="*/ 1827198 h 3377690"/>
              <a:gd name="connsiteX34" fmla="*/ 1656917 w 1676354"/>
              <a:gd name="connsiteY34" fmla="*/ 1926501 h 3377690"/>
              <a:gd name="connsiteX35" fmla="*/ 1659103 w 1676354"/>
              <a:gd name="connsiteY35" fmla="*/ 2067013 h 3377690"/>
              <a:gd name="connsiteX36" fmla="*/ 1206545 w 1676354"/>
              <a:gd name="connsiteY36" fmla="*/ 2506110 h 3377690"/>
              <a:gd name="connsiteX37" fmla="*/ 1152064 w 1676354"/>
              <a:gd name="connsiteY37" fmla="*/ 2601469 h 3377690"/>
              <a:gd name="connsiteX38" fmla="*/ 1189398 w 1676354"/>
              <a:gd name="connsiteY38" fmla="*/ 2603246 h 3377690"/>
              <a:gd name="connsiteX39" fmla="*/ 1142975 w 1676354"/>
              <a:gd name="connsiteY39" fmla="*/ 2702014 h 3377690"/>
              <a:gd name="connsiteX40" fmla="*/ 1147179 w 1676354"/>
              <a:gd name="connsiteY40" fmla="*/ 2802331 h 3377690"/>
              <a:gd name="connsiteX41" fmla="*/ 1195954 w 1676354"/>
              <a:gd name="connsiteY41" fmla="*/ 2922620 h 3377690"/>
              <a:gd name="connsiteX42" fmla="*/ 1065465 w 1676354"/>
              <a:gd name="connsiteY42" fmla="*/ 2878034 h 3377690"/>
              <a:gd name="connsiteX43" fmla="*/ 962523 w 1676354"/>
              <a:gd name="connsiteY43" fmla="*/ 2715407 h 3377690"/>
              <a:gd name="connsiteX44" fmla="*/ 889872 w 1676354"/>
              <a:gd name="connsiteY44" fmla="*/ 2603049 h 3377690"/>
              <a:gd name="connsiteX45" fmla="*/ 1019364 w 1676354"/>
              <a:gd name="connsiteY45" fmla="*/ 2490770 h 3377690"/>
              <a:gd name="connsiteX46" fmla="*/ 1200995 w 1676354"/>
              <a:gd name="connsiteY46" fmla="*/ 2249744 h 3377690"/>
              <a:gd name="connsiteX47" fmla="*/ 1325781 w 1676354"/>
              <a:gd name="connsiteY47" fmla="*/ 2041342 h 3377690"/>
              <a:gd name="connsiteX48" fmla="*/ 1384474 w 1676354"/>
              <a:gd name="connsiteY48" fmla="*/ 1994730 h 3377690"/>
              <a:gd name="connsiteX49" fmla="*/ 1101772 w 1676354"/>
              <a:gd name="connsiteY49" fmla="*/ 1914680 h 3377690"/>
              <a:gd name="connsiteX50" fmla="*/ 776522 w 1676354"/>
              <a:gd name="connsiteY50" fmla="*/ 2334862 h 3377690"/>
              <a:gd name="connsiteX51" fmla="*/ 687053 w 1676354"/>
              <a:gd name="connsiteY51" fmla="*/ 2432476 h 3377690"/>
              <a:gd name="connsiteX52" fmla="*/ 654595 w 1676354"/>
              <a:gd name="connsiteY52" fmla="*/ 2456796 h 3377690"/>
              <a:gd name="connsiteX53" fmla="*/ 454131 w 1676354"/>
              <a:gd name="connsiteY53" fmla="*/ 2750315 h 3377690"/>
              <a:gd name="connsiteX54" fmla="*/ 348854 w 1676354"/>
              <a:gd name="connsiteY54" fmla="*/ 2896230 h 3377690"/>
              <a:gd name="connsiteX55" fmla="*/ 262748 w 1676354"/>
              <a:gd name="connsiteY55" fmla="*/ 3049914 h 3377690"/>
              <a:gd name="connsiteX56" fmla="*/ 293020 w 1676354"/>
              <a:gd name="connsiteY56" fmla="*/ 3090108 h 3377690"/>
              <a:gd name="connsiteX57" fmla="*/ 239708 w 1676354"/>
              <a:gd name="connsiteY57" fmla="*/ 3175901 h 3377690"/>
              <a:gd name="connsiteX58" fmla="*/ 217341 w 1676354"/>
              <a:gd name="connsiteY58" fmla="*/ 3284662 h 3377690"/>
              <a:gd name="connsiteX59" fmla="*/ 267625 w 1676354"/>
              <a:gd name="connsiteY59" fmla="*/ 3375522 h 3377690"/>
              <a:gd name="connsiteX60" fmla="*/ 84819 w 1676354"/>
              <a:gd name="connsiteY60" fmla="*/ 3247846 h 3377690"/>
              <a:gd name="connsiteX61" fmla="*/ 62128 w 1676354"/>
              <a:gd name="connsiteY61" fmla="*/ 3121881 h 3377690"/>
              <a:gd name="connsiteX62" fmla="*/ 170252 w 1676354"/>
              <a:gd name="connsiteY62" fmla="*/ 2871911 h 3377690"/>
              <a:gd name="connsiteX63" fmla="*/ 288142 w 1676354"/>
              <a:gd name="connsiteY63" fmla="*/ 2665535 h 3377690"/>
              <a:gd name="connsiteX64" fmla="*/ 464726 w 1676354"/>
              <a:gd name="connsiteY64" fmla="*/ 2355803 h 3377690"/>
              <a:gd name="connsiteX65" fmla="*/ 659641 w 1676354"/>
              <a:gd name="connsiteY65" fmla="*/ 2063973 h 3377690"/>
              <a:gd name="connsiteX66" fmla="*/ 751632 w 1676354"/>
              <a:gd name="connsiteY66" fmla="*/ 1841722 h 3377690"/>
              <a:gd name="connsiteX67" fmla="*/ 762732 w 1676354"/>
              <a:gd name="connsiteY67" fmla="*/ 1827198 h 3377690"/>
              <a:gd name="connsiteX68" fmla="*/ 790649 w 1676354"/>
              <a:gd name="connsiteY68" fmla="*/ 1760320 h 3377690"/>
              <a:gd name="connsiteX69" fmla="*/ 745914 w 1676354"/>
              <a:gd name="connsiteY69" fmla="*/ 1616769 h 3377690"/>
              <a:gd name="connsiteX70" fmla="*/ 806625 w 1676354"/>
              <a:gd name="connsiteY70" fmla="*/ 1441130 h 3377690"/>
              <a:gd name="connsiteX71" fmla="*/ 896430 w 1676354"/>
              <a:gd name="connsiteY71" fmla="*/ 1306699 h 3377690"/>
              <a:gd name="connsiteX72" fmla="*/ 862964 w 1676354"/>
              <a:gd name="connsiteY72" fmla="*/ 1188481 h 3377690"/>
              <a:gd name="connsiteX73" fmla="*/ 860609 w 1676354"/>
              <a:gd name="connsiteY73" fmla="*/ 1201992 h 3377690"/>
              <a:gd name="connsiteX74" fmla="*/ 850519 w 1676354"/>
              <a:gd name="connsiteY74" fmla="*/ 1220569 h 3377690"/>
              <a:gd name="connsiteX75" fmla="*/ 695462 w 1676354"/>
              <a:gd name="connsiteY75" fmla="*/ 1161459 h 3377690"/>
              <a:gd name="connsiteX76" fmla="*/ 542927 w 1676354"/>
              <a:gd name="connsiteY76" fmla="*/ 1103364 h 3377690"/>
              <a:gd name="connsiteX77" fmla="*/ 398970 w 1676354"/>
              <a:gd name="connsiteY77" fmla="*/ 1036486 h 3377690"/>
              <a:gd name="connsiteX78" fmla="*/ 636264 w 1676354"/>
              <a:gd name="connsiteY78" fmla="*/ 686559 h 3377690"/>
              <a:gd name="connsiteX79" fmla="*/ 825797 w 1676354"/>
              <a:gd name="connsiteY79" fmla="*/ 569016 h 3377690"/>
              <a:gd name="connsiteX80" fmla="*/ 815370 w 1676354"/>
              <a:gd name="connsiteY80" fmla="*/ 538280 h 3377690"/>
              <a:gd name="connsiteX81" fmla="*/ 674272 w 1676354"/>
              <a:gd name="connsiteY81" fmla="*/ 616641 h 3377690"/>
              <a:gd name="connsiteX82" fmla="*/ 638955 w 1676354"/>
              <a:gd name="connsiteY82" fmla="*/ 599078 h 3377690"/>
              <a:gd name="connsiteX83" fmla="*/ 635592 w 1676354"/>
              <a:gd name="connsiteY83" fmla="*/ 597389 h 3377690"/>
              <a:gd name="connsiteX84" fmla="*/ 574544 w 1676354"/>
              <a:gd name="connsiteY84" fmla="*/ 681493 h 3377690"/>
              <a:gd name="connsiteX85" fmla="*/ 607506 w 1676354"/>
              <a:gd name="connsiteY85" fmla="*/ 601104 h 3377690"/>
              <a:gd name="connsiteX86" fmla="*/ 599266 w 1676354"/>
              <a:gd name="connsiteY86" fmla="*/ 572732 h 3377690"/>
              <a:gd name="connsiteX87" fmla="*/ 527455 w 1676354"/>
              <a:gd name="connsiteY87" fmla="*/ 602455 h 3377690"/>
              <a:gd name="connsiteX88" fmla="*/ 541414 w 1676354"/>
              <a:gd name="connsiteY88" fmla="*/ 543008 h 3377690"/>
              <a:gd name="connsiteX89" fmla="*/ 572021 w 1676354"/>
              <a:gd name="connsiteY89" fmla="*/ 525107 h 3377690"/>
              <a:gd name="connsiteX90" fmla="*/ 576730 w 1676354"/>
              <a:gd name="connsiteY90" fmla="*/ 522404 h 3377690"/>
              <a:gd name="connsiteX91" fmla="*/ 581776 w 1676354"/>
              <a:gd name="connsiteY91" fmla="*/ 519702 h 3377690"/>
              <a:gd name="connsiteX92" fmla="*/ 529473 w 1676354"/>
              <a:gd name="connsiteY92" fmla="*/ 442691 h 3377690"/>
              <a:gd name="connsiteX93" fmla="*/ 591025 w 1676354"/>
              <a:gd name="connsiteY93" fmla="*/ 365005 h 3377690"/>
              <a:gd name="connsiteX94" fmla="*/ 659809 w 1676354"/>
              <a:gd name="connsiteY94" fmla="*/ 367369 h 3377690"/>
              <a:gd name="connsiteX95" fmla="*/ 667545 w 1676354"/>
              <a:gd name="connsiteY95" fmla="*/ 321771 h 3377690"/>
              <a:gd name="connsiteX96" fmla="*/ 673095 w 1676354"/>
              <a:gd name="connsiteY96" fmla="*/ 316029 h 3377690"/>
              <a:gd name="connsiteX97" fmla="*/ 704711 w 1676354"/>
              <a:gd name="connsiteY97" fmla="*/ 297114 h 3377690"/>
              <a:gd name="connsiteX98" fmla="*/ 728760 w 1676354"/>
              <a:gd name="connsiteY98" fmla="*/ 331228 h 3377690"/>
              <a:gd name="connsiteX99" fmla="*/ 765086 w 1676354"/>
              <a:gd name="connsiteY99" fmla="*/ 248138 h 3377690"/>
              <a:gd name="connsiteX100" fmla="*/ 824452 w 1676354"/>
              <a:gd name="connsiteY100" fmla="*/ 187340 h 3377690"/>
              <a:gd name="connsiteX101" fmla="*/ 857246 w 1676354"/>
              <a:gd name="connsiteY101" fmla="*/ 72499 h 3377690"/>
              <a:gd name="connsiteX102" fmla="*/ 1026745 w 1676354"/>
              <a:gd name="connsiteY102" fmla="*/ 259 h 3377690"/>
              <a:gd name="connsiteX0" fmla="*/ 744218 w 1675198"/>
              <a:gd name="connsiteY0" fmla="*/ 812645 h 3377690"/>
              <a:gd name="connsiteX1" fmla="*/ 517052 w 1675198"/>
              <a:gd name="connsiteY1" fmla="*/ 941606 h 3377690"/>
              <a:gd name="connsiteX2" fmla="*/ 661807 w 1675198"/>
              <a:gd name="connsiteY2" fmla="*/ 1048312 h 3377690"/>
              <a:gd name="connsiteX3" fmla="*/ 750652 w 1675198"/>
              <a:gd name="connsiteY3" fmla="*/ 1083908 h 3377690"/>
              <a:gd name="connsiteX4" fmla="*/ 802797 w 1675198"/>
              <a:gd name="connsiteY4" fmla="*/ 1043096 h 3377690"/>
              <a:gd name="connsiteX5" fmla="*/ 846109 w 1675198"/>
              <a:gd name="connsiteY5" fmla="*/ 1022537 h 3377690"/>
              <a:gd name="connsiteX6" fmla="*/ 744218 w 1675198"/>
              <a:gd name="connsiteY6" fmla="*/ 812645 h 3377690"/>
              <a:gd name="connsiteX7" fmla="*/ 1025589 w 1675198"/>
              <a:gd name="connsiteY7" fmla="*/ 259 h 3377690"/>
              <a:gd name="connsiteX8" fmla="*/ 1157627 w 1675198"/>
              <a:gd name="connsiteY8" fmla="*/ 56962 h 3377690"/>
              <a:gd name="connsiteX9" fmla="*/ 1208080 w 1675198"/>
              <a:gd name="connsiteY9" fmla="*/ 152550 h 3377690"/>
              <a:gd name="connsiteX10" fmla="*/ 1219852 w 1675198"/>
              <a:gd name="connsiteY10" fmla="*/ 250502 h 3377690"/>
              <a:gd name="connsiteX11" fmla="*/ 1235660 w 1675198"/>
              <a:gd name="connsiteY11" fmla="*/ 300154 h 3377690"/>
              <a:gd name="connsiteX12" fmla="*/ 1220188 w 1675198"/>
              <a:gd name="connsiteY12" fmla="*/ 355548 h 3377690"/>
              <a:gd name="connsiteX13" fmla="*/ 1209593 w 1675198"/>
              <a:gd name="connsiteY13" fmla="*/ 469713 h 3377690"/>
              <a:gd name="connsiteX14" fmla="*/ 1135092 w 1675198"/>
              <a:gd name="connsiteY14" fmla="*/ 479170 h 3377690"/>
              <a:gd name="connsiteX15" fmla="*/ 1255337 w 1675198"/>
              <a:gd name="connsiteY15" fmla="*/ 543008 h 3377690"/>
              <a:gd name="connsiteX16" fmla="*/ 1327587 w 1675198"/>
              <a:gd name="connsiteY16" fmla="*/ 805226 h 3377690"/>
              <a:gd name="connsiteX17" fmla="*/ 1390407 w 1675198"/>
              <a:gd name="connsiteY17" fmla="*/ 926102 h 3377690"/>
              <a:gd name="connsiteX18" fmla="*/ 1498794 w 1675198"/>
              <a:gd name="connsiteY18" fmla="*/ 847468 h 3377690"/>
              <a:gd name="connsiteX19" fmla="*/ 1521430 w 1675198"/>
              <a:gd name="connsiteY19" fmla="*/ 709527 h 3377690"/>
              <a:gd name="connsiteX20" fmla="*/ 1578268 w 1675198"/>
              <a:gd name="connsiteY20" fmla="*/ 695473 h 3377690"/>
              <a:gd name="connsiteX21" fmla="*/ 1608547 w 1675198"/>
              <a:gd name="connsiteY21" fmla="*/ 726731 h 3377690"/>
              <a:gd name="connsiteX22" fmla="*/ 1628544 w 1675198"/>
              <a:gd name="connsiteY22" fmla="*/ 762102 h 3377690"/>
              <a:gd name="connsiteX23" fmla="*/ 1626455 w 1675198"/>
              <a:gd name="connsiteY23" fmla="*/ 832736 h 3377690"/>
              <a:gd name="connsiteX24" fmla="*/ 1483901 w 1675198"/>
              <a:gd name="connsiteY24" fmla="*/ 1038306 h 3377690"/>
              <a:gd name="connsiteX25" fmla="*/ 1297549 w 1675198"/>
              <a:gd name="connsiteY25" fmla="*/ 1081746 h 3377690"/>
              <a:gd name="connsiteX26" fmla="*/ 1277872 w 1675198"/>
              <a:gd name="connsiteY26" fmla="*/ 1397558 h 3377690"/>
              <a:gd name="connsiteX27" fmla="*/ 1259541 w 1675198"/>
              <a:gd name="connsiteY27" fmla="*/ 1466125 h 3377690"/>
              <a:gd name="connsiteX28" fmla="*/ 1237006 w 1675198"/>
              <a:gd name="connsiteY28" fmla="*/ 1533679 h 3377690"/>
              <a:gd name="connsiteX29" fmla="*/ 1210939 w 1675198"/>
              <a:gd name="connsiteY29" fmla="*/ 1589748 h 3377690"/>
              <a:gd name="connsiteX30" fmla="*/ 1214638 w 1675198"/>
              <a:gd name="connsiteY30" fmla="*/ 1612716 h 3377690"/>
              <a:gd name="connsiteX31" fmla="*/ 1482205 w 1675198"/>
              <a:gd name="connsiteY31" fmla="*/ 1747485 h 3377690"/>
              <a:gd name="connsiteX32" fmla="*/ 1549811 w 1675198"/>
              <a:gd name="connsiteY32" fmla="*/ 1805919 h 3377690"/>
              <a:gd name="connsiteX33" fmla="*/ 1575710 w 1675198"/>
              <a:gd name="connsiteY33" fmla="*/ 1827198 h 3377690"/>
              <a:gd name="connsiteX34" fmla="*/ 1655761 w 1675198"/>
              <a:gd name="connsiteY34" fmla="*/ 1926501 h 3377690"/>
              <a:gd name="connsiteX35" fmla="*/ 1657947 w 1675198"/>
              <a:gd name="connsiteY35" fmla="*/ 2067013 h 3377690"/>
              <a:gd name="connsiteX36" fmla="*/ 1205389 w 1675198"/>
              <a:gd name="connsiteY36" fmla="*/ 2506110 h 3377690"/>
              <a:gd name="connsiteX37" fmla="*/ 1150908 w 1675198"/>
              <a:gd name="connsiteY37" fmla="*/ 2601469 h 3377690"/>
              <a:gd name="connsiteX38" fmla="*/ 1188242 w 1675198"/>
              <a:gd name="connsiteY38" fmla="*/ 2603246 h 3377690"/>
              <a:gd name="connsiteX39" fmla="*/ 1141819 w 1675198"/>
              <a:gd name="connsiteY39" fmla="*/ 2702014 h 3377690"/>
              <a:gd name="connsiteX40" fmla="*/ 1146023 w 1675198"/>
              <a:gd name="connsiteY40" fmla="*/ 2802331 h 3377690"/>
              <a:gd name="connsiteX41" fmla="*/ 1194798 w 1675198"/>
              <a:gd name="connsiteY41" fmla="*/ 2922620 h 3377690"/>
              <a:gd name="connsiteX42" fmla="*/ 1064309 w 1675198"/>
              <a:gd name="connsiteY42" fmla="*/ 2878034 h 3377690"/>
              <a:gd name="connsiteX43" fmla="*/ 961367 w 1675198"/>
              <a:gd name="connsiteY43" fmla="*/ 2715407 h 3377690"/>
              <a:gd name="connsiteX44" fmla="*/ 888716 w 1675198"/>
              <a:gd name="connsiteY44" fmla="*/ 2603049 h 3377690"/>
              <a:gd name="connsiteX45" fmla="*/ 1018208 w 1675198"/>
              <a:gd name="connsiteY45" fmla="*/ 2490770 h 3377690"/>
              <a:gd name="connsiteX46" fmla="*/ 1199839 w 1675198"/>
              <a:gd name="connsiteY46" fmla="*/ 2249744 h 3377690"/>
              <a:gd name="connsiteX47" fmla="*/ 1324625 w 1675198"/>
              <a:gd name="connsiteY47" fmla="*/ 2041342 h 3377690"/>
              <a:gd name="connsiteX48" fmla="*/ 1383318 w 1675198"/>
              <a:gd name="connsiteY48" fmla="*/ 1994730 h 3377690"/>
              <a:gd name="connsiteX49" fmla="*/ 1100616 w 1675198"/>
              <a:gd name="connsiteY49" fmla="*/ 1914680 h 3377690"/>
              <a:gd name="connsiteX50" fmla="*/ 775366 w 1675198"/>
              <a:gd name="connsiteY50" fmla="*/ 2334862 h 3377690"/>
              <a:gd name="connsiteX51" fmla="*/ 685897 w 1675198"/>
              <a:gd name="connsiteY51" fmla="*/ 2432476 h 3377690"/>
              <a:gd name="connsiteX52" fmla="*/ 653439 w 1675198"/>
              <a:gd name="connsiteY52" fmla="*/ 2456796 h 3377690"/>
              <a:gd name="connsiteX53" fmla="*/ 452975 w 1675198"/>
              <a:gd name="connsiteY53" fmla="*/ 2750315 h 3377690"/>
              <a:gd name="connsiteX54" fmla="*/ 347698 w 1675198"/>
              <a:gd name="connsiteY54" fmla="*/ 2896230 h 3377690"/>
              <a:gd name="connsiteX55" fmla="*/ 261592 w 1675198"/>
              <a:gd name="connsiteY55" fmla="*/ 3049914 h 3377690"/>
              <a:gd name="connsiteX56" fmla="*/ 291864 w 1675198"/>
              <a:gd name="connsiteY56" fmla="*/ 3090108 h 3377690"/>
              <a:gd name="connsiteX57" fmla="*/ 238552 w 1675198"/>
              <a:gd name="connsiteY57" fmla="*/ 3175901 h 3377690"/>
              <a:gd name="connsiteX58" fmla="*/ 216185 w 1675198"/>
              <a:gd name="connsiteY58" fmla="*/ 3284662 h 3377690"/>
              <a:gd name="connsiteX59" fmla="*/ 266469 w 1675198"/>
              <a:gd name="connsiteY59" fmla="*/ 3375522 h 3377690"/>
              <a:gd name="connsiteX60" fmla="*/ 83663 w 1675198"/>
              <a:gd name="connsiteY60" fmla="*/ 3247846 h 3377690"/>
              <a:gd name="connsiteX61" fmla="*/ 60972 w 1675198"/>
              <a:gd name="connsiteY61" fmla="*/ 3121881 h 3377690"/>
              <a:gd name="connsiteX62" fmla="*/ 169096 w 1675198"/>
              <a:gd name="connsiteY62" fmla="*/ 2871911 h 3377690"/>
              <a:gd name="connsiteX63" fmla="*/ 286986 w 1675198"/>
              <a:gd name="connsiteY63" fmla="*/ 2665535 h 3377690"/>
              <a:gd name="connsiteX64" fmla="*/ 463570 w 1675198"/>
              <a:gd name="connsiteY64" fmla="*/ 2355803 h 3377690"/>
              <a:gd name="connsiteX65" fmla="*/ 658485 w 1675198"/>
              <a:gd name="connsiteY65" fmla="*/ 2063973 h 3377690"/>
              <a:gd name="connsiteX66" fmla="*/ 750476 w 1675198"/>
              <a:gd name="connsiteY66" fmla="*/ 1841722 h 3377690"/>
              <a:gd name="connsiteX67" fmla="*/ 761576 w 1675198"/>
              <a:gd name="connsiteY67" fmla="*/ 1827198 h 3377690"/>
              <a:gd name="connsiteX68" fmla="*/ 789493 w 1675198"/>
              <a:gd name="connsiteY68" fmla="*/ 1760320 h 3377690"/>
              <a:gd name="connsiteX69" fmla="*/ 744758 w 1675198"/>
              <a:gd name="connsiteY69" fmla="*/ 1616769 h 3377690"/>
              <a:gd name="connsiteX70" fmla="*/ 805469 w 1675198"/>
              <a:gd name="connsiteY70" fmla="*/ 1441130 h 3377690"/>
              <a:gd name="connsiteX71" fmla="*/ 895274 w 1675198"/>
              <a:gd name="connsiteY71" fmla="*/ 1306699 h 3377690"/>
              <a:gd name="connsiteX72" fmla="*/ 861808 w 1675198"/>
              <a:gd name="connsiteY72" fmla="*/ 1188481 h 3377690"/>
              <a:gd name="connsiteX73" fmla="*/ 859453 w 1675198"/>
              <a:gd name="connsiteY73" fmla="*/ 1201992 h 3377690"/>
              <a:gd name="connsiteX74" fmla="*/ 849363 w 1675198"/>
              <a:gd name="connsiteY74" fmla="*/ 1220569 h 3377690"/>
              <a:gd name="connsiteX75" fmla="*/ 694306 w 1675198"/>
              <a:gd name="connsiteY75" fmla="*/ 1161459 h 3377690"/>
              <a:gd name="connsiteX76" fmla="*/ 541771 w 1675198"/>
              <a:gd name="connsiteY76" fmla="*/ 1103364 h 3377690"/>
              <a:gd name="connsiteX77" fmla="*/ 397814 w 1675198"/>
              <a:gd name="connsiteY77" fmla="*/ 1036486 h 3377690"/>
              <a:gd name="connsiteX78" fmla="*/ 635108 w 1675198"/>
              <a:gd name="connsiteY78" fmla="*/ 686559 h 3377690"/>
              <a:gd name="connsiteX79" fmla="*/ 824641 w 1675198"/>
              <a:gd name="connsiteY79" fmla="*/ 569016 h 3377690"/>
              <a:gd name="connsiteX80" fmla="*/ 814214 w 1675198"/>
              <a:gd name="connsiteY80" fmla="*/ 538280 h 3377690"/>
              <a:gd name="connsiteX81" fmla="*/ 673116 w 1675198"/>
              <a:gd name="connsiteY81" fmla="*/ 616641 h 3377690"/>
              <a:gd name="connsiteX82" fmla="*/ 637799 w 1675198"/>
              <a:gd name="connsiteY82" fmla="*/ 599078 h 3377690"/>
              <a:gd name="connsiteX83" fmla="*/ 634436 w 1675198"/>
              <a:gd name="connsiteY83" fmla="*/ 597389 h 3377690"/>
              <a:gd name="connsiteX84" fmla="*/ 573388 w 1675198"/>
              <a:gd name="connsiteY84" fmla="*/ 681493 h 3377690"/>
              <a:gd name="connsiteX85" fmla="*/ 606350 w 1675198"/>
              <a:gd name="connsiteY85" fmla="*/ 601104 h 3377690"/>
              <a:gd name="connsiteX86" fmla="*/ 598110 w 1675198"/>
              <a:gd name="connsiteY86" fmla="*/ 572732 h 3377690"/>
              <a:gd name="connsiteX87" fmla="*/ 526299 w 1675198"/>
              <a:gd name="connsiteY87" fmla="*/ 602455 h 3377690"/>
              <a:gd name="connsiteX88" fmla="*/ 540258 w 1675198"/>
              <a:gd name="connsiteY88" fmla="*/ 543008 h 3377690"/>
              <a:gd name="connsiteX89" fmla="*/ 570865 w 1675198"/>
              <a:gd name="connsiteY89" fmla="*/ 525107 h 3377690"/>
              <a:gd name="connsiteX90" fmla="*/ 575574 w 1675198"/>
              <a:gd name="connsiteY90" fmla="*/ 522404 h 3377690"/>
              <a:gd name="connsiteX91" fmla="*/ 580620 w 1675198"/>
              <a:gd name="connsiteY91" fmla="*/ 519702 h 3377690"/>
              <a:gd name="connsiteX92" fmla="*/ 528317 w 1675198"/>
              <a:gd name="connsiteY92" fmla="*/ 442691 h 3377690"/>
              <a:gd name="connsiteX93" fmla="*/ 589869 w 1675198"/>
              <a:gd name="connsiteY93" fmla="*/ 365005 h 3377690"/>
              <a:gd name="connsiteX94" fmla="*/ 658653 w 1675198"/>
              <a:gd name="connsiteY94" fmla="*/ 367369 h 3377690"/>
              <a:gd name="connsiteX95" fmla="*/ 666389 w 1675198"/>
              <a:gd name="connsiteY95" fmla="*/ 321771 h 3377690"/>
              <a:gd name="connsiteX96" fmla="*/ 671939 w 1675198"/>
              <a:gd name="connsiteY96" fmla="*/ 316029 h 3377690"/>
              <a:gd name="connsiteX97" fmla="*/ 703555 w 1675198"/>
              <a:gd name="connsiteY97" fmla="*/ 297114 h 3377690"/>
              <a:gd name="connsiteX98" fmla="*/ 727604 w 1675198"/>
              <a:gd name="connsiteY98" fmla="*/ 331228 h 3377690"/>
              <a:gd name="connsiteX99" fmla="*/ 763930 w 1675198"/>
              <a:gd name="connsiteY99" fmla="*/ 248138 h 3377690"/>
              <a:gd name="connsiteX100" fmla="*/ 823296 w 1675198"/>
              <a:gd name="connsiteY100" fmla="*/ 187340 h 3377690"/>
              <a:gd name="connsiteX101" fmla="*/ 856090 w 1675198"/>
              <a:gd name="connsiteY101" fmla="*/ 72499 h 3377690"/>
              <a:gd name="connsiteX102" fmla="*/ 1025589 w 1675198"/>
              <a:gd name="connsiteY102" fmla="*/ 259 h 3377690"/>
              <a:gd name="connsiteX0" fmla="*/ 752589 w 1683569"/>
              <a:gd name="connsiteY0" fmla="*/ 812645 h 3377690"/>
              <a:gd name="connsiteX1" fmla="*/ 525423 w 1683569"/>
              <a:gd name="connsiteY1" fmla="*/ 941606 h 3377690"/>
              <a:gd name="connsiteX2" fmla="*/ 670178 w 1683569"/>
              <a:gd name="connsiteY2" fmla="*/ 1048312 h 3377690"/>
              <a:gd name="connsiteX3" fmla="*/ 759023 w 1683569"/>
              <a:gd name="connsiteY3" fmla="*/ 1083908 h 3377690"/>
              <a:gd name="connsiteX4" fmla="*/ 811168 w 1683569"/>
              <a:gd name="connsiteY4" fmla="*/ 1043096 h 3377690"/>
              <a:gd name="connsiteX5" fmla="*/ 854480 w 1683569"/>
              <a:gd name="connsiteY5" fmla="*/ 1022537 h 3377690"/>
              <a:gd name="connsiteX6" fmla="*/ 752589 w 1683569"/>
              <a:gd name="connsiteY6" fmla="*/ 812645 h 3377690"/>
              <a:gd name="connsiteX7" fmla="*/ 1033960 w 1683569"/>
              <a:gd name="connsiteY7" fmla="*/ 259 h 3377690"/>
              <a:gd name="connsiteX8" fmla="*/ 1165998 w 1683569"/>
              <a:gd name="connsiteY8" fmla="*/ 56962 h 3377690"/>
              <a:gd name="connsiteX9" fmla="*/ 1216451 w 1683569"/>
              <a:gd name="connsiteY9" fmla="*/ 152550 h 3377690"/>
              <a:gd name="connsiteX10" fmla="*/ 1228223 w 1683569"/>
              <a:gd name="connsiteY10" fmla="*/ 250502 h 3377690"/>
              <a:gd name="connsiteX11" fmla="*/ 1244031 w 1683569"/>
              <a:gd name="connsiteY11" fmla="*/ 300154 h 3377690"/>
              <a:gd name="connsiteX12" fmla="*/ 1228559 w 1683569"/>
              <a:gd name="connsiteY12" fmla="*/ 355548 h 3377690"/>
              <a:gd name="connsiteX13" fmla="*/ 1217964 w 1683569"/>
              <a:gd name="connsiteY13" fmla="*/ 469713 h 3377690"/>
              <a:gd name="connsiteX14" fmla="*/ 1143463 w 1683569"/>
              <a:gd name="connsiteY14" fmla="*/ 479170 h 3377690"/>
              <a:gd name="connsiteX15" fmla="*/ 1263708 w 1683569"/>
              <a:gd name="connsiteY15" fmla="*/ 543008 h 3377690"/>
              <a:gd name="connsiteX16" fmla="*/ 1335958 w 1683569"/>
              <a:gd name="connsiteY16" fmla="*/ 805226 h 3377690"/>
              <a:gd name="connsiteX17" fmla="*/ 1398778 w 1683569"/>
              <a:gd name="connsiteY17" fmla="*/ 926102 h 3377690"/>
              <a:gd name="connsiteX18" fmla="*/ 1507165 w 1683569"/>
              <a:gd name="connsiteY18" fmla="*/ 847468 h 3377690"/>
              <a:gd name="connsiteX19" fmla="*/ 1529801 w 1683569"/>
              <a:gd name="connsiteY19" fmla="*/ 709527 h 3377690"/>
              <a:gd name="connsiteX20" fmla="*/ 1586639 w 1683569"/>
              <a:gd name="connsiteY20" fmla="*/ 695473 h 3377690"/>
              <a:gd name="connsiteX21" fmla="*/ 1616918 w 1683569"/>
              <a:gd name="connsiteY21" fmla="*/ 726731 h 3377690"/>
              <a:gd name="connsiteX22" fmla="*/ 1636915 w 1683569"/>
              <a:gd name="connsiteY22" fmla="*/ 762102 h 3377690"/>
              <a:gd name="connsiteX23" fmla="*/ 1634826 w 1683569"/>
              <a:gd name="connsiteY23" fmla="*/ 832736 h 3377690"/>
              <a:gd name="connsiteX24" fmla="*/ 1492272 w 1683569"/>
              <a:gd name="connsiteY24" fmla="*/ 1038306 h 3377690"/>
              <a:gd name="connsiteX25" fmla="*/ 1305920 w 1683569"/>
              <a:gd name="connsiteY25" fmla="*/ 1081746 h 3377690"/>
              <a:gd name="connsiteX26" fmla="*/ 1286243 w 1683569"/>
              <a:gd name="connsiteY26" fmla="*/ 1397558 h 3377690"/>
              <a:gd name="connsiteX27" fmla="*/ 1267912 w 1683569"/>
              <a:gd name="connsiteY27" fmla="*/ 1466125 h 3377690"/>
              <a:gd name="connsiteX28" fmla="*/ 1245377 w 1683569"/>
              <a:gd name="connsiteY28" fmla="*/ 1533679 h 3377690"/>
              <a:gd name="connsiteX29" fmla="*/ 1219310 w 1683569"/>
              <a:gd name="connsiteY29" fmla="*/ 1589748 h 3377690"/>
              <a:gd name="connsiteX30" fmla="*/ 1223009 w 1683569"/>
              <a:gd name="connsiteY30" fmla="*/ 1612716 h 3377690"/>
              <a:gd name="connsiteX31" fmla="*/ 1490576 w 1683569"/>
              <a:gd name="connsiteY31" fmla="*/ 1747485 h 3377690"/>
              <a:gd name="connsiteX32" fmla="*/ 1558182 w 1683569"/>
              <a:gd name="connsiteY32" fmla="*/ 1805919 h 3377690"/>
              <a:gd name="connsiteX33" fmla="*/ 1584081 w 1683569"/>
              <a:gd name="connsiteY33" fmla="*/ 1827198 h 3377690"/>
              <a:gd name="connsiteX34" fmla="*/ 1664132 w 1683569"/>
              <a:gd name="connsiteY34" fmla="*/ 1926501 h 3377690"/>
              <a:gd name="connsiteX35" fmla="*/ 1666318 w 1683569"/>
              <a:gd name="connsiteY35" fmla="*/ 2067013 h 3377690"/>
              <a:gd name="connsiteX36" fmla="*/ 1213760 w 1683569"/>
              <a:gd name="connsiteY36" fmla="*/ 2506110 h 3377690"/>
              <a:gd name="connsiteX37" fmla="*/ 1159279 w 1683569"/>
              <a:gd name="connsiteY37" fmla="*/ 2601469 h 3377690"/>
              <a:gd name="connsiteX38" fmla="*/ 1196613 w 1683569"/>
              <a:gd name="connsiteY38" fmla="*/ 2603246 h 3377690"/>
              <a:gd name="connsiteX39" fmla="*/ 1150190 w 1683569"/>
              <a:gd name="connsiteY39" fmla="*/ 2702014 h 3377690"/>
              <a:gd name="connsiteX40" fmla="*/ 1154394 w 1683569"/>
              <a:gd name="connsiteY40" fmla="*/ 2802331 h 3377690"/>
              <a:gd name="connsiteX41" fmla="*/ 1203169 w 1683569"/>
              <a:gd name="connsiteY41" fmla="*/ 2922620 h 3377690"/>
              <a:gd name="connsiteX42" fmla="*/ 1072680 w 1683569"/>
              <a:gd name="connsiteY42" fmla="*/ 2878034 h 3377690"/>
              <a:gd name="connsiteX43" fmla="*/ 969738 w 1683569"/>
              <a:gd name="connsiteY43" fmla="*/ 2715407 h 3377690"/>
              <a:gd name="connsiteX44" fmla="*/ 897087 w 1683569"/>
              <a:gd name="connsiteY44" fmla="*/ 2603049 h 3377690"/>
              <a:gd name="connsiteX45" fmla="*/ 1026579 w 1683569"/>
              <a:gd name="connsiteY45" fmla="*/ 2490770 h 3377690"/>
              <a:gd name="connsiteX46" fmla="*/ 1208210 w 1683569"/>
              <a:gd name="connsiteY46" fmla="*/ 2249744 h 3377690"/>
              <a:gd name="connsiteX47" fmla="*/ 1332996 w 1683569"/>
              <a:gd name="connsiteY47" fmla="*/ 2041342 h 3377690"/>
              <a:gd name="connsiteX48" fmla="*/ 1391689 w 1683569"/>
              <a:gd name="connsiteY48" fmla="*/ 1994730 h 3377690"/>
              <a:gd name="connsiteX49" fmla="*/ 1108987 w 1683569"/>
              <a:gd name="connsiteY49" fmla="*/ 1914680 h 3377690"/>
              <a:gd name="connsiteX50" fmla="*/ 783737 w 1683569"/>
              <a:gd name="connsiteY50" fmla="*/ 2334862 h 3377690"/>
              <a:gd name="connsiteX51" fmla="*/ 694268 w 1683569"/>
              <a:gd name="connsiteY51" fmla="*/ 2432476 h 3377690"/>
              <a:gd name="connsiteX52" fmla="*/ 661810 w 1683569"/>
              <a:gd name="connsiteY52" fmla="*/ 2456796 h 3377690"/>
              <a:gd name="connsiteX53" fmla="*/ 461346 w 1683569"/>
              <a:gd name="connsiteY53" fmla="*/ 2750315 h 3377690"/>
              <a:gd name="connsiteX54" fmla="*/ 356069 w 1683569"/>
              <a:gd name="connsiteY54" fmla="*/ 2896230 h 3377690"/>
              <a:gd name="connsiteX55" fmla="*/ 269963 w 1683569"/>
              <a:gd name="connsiteY55" fmla="*/ 3049914 h 3377690"/>
              <a:gd name="connsiteX56" fmla="*/ 300235 w 1683569"/>
              <a:gd name="connsiteY56" fmla="*/ 3090108 h 3377690"/>
              <a:gd name="connsiteX57" fmla="*/ 246923 w 1683569"/>
              <a:gd name="connsiteY57" fmla="*/ 3175901 h 3377690"/>
              <a:gd name="connsiteX58" fmla="*/ 224556 w 1683569"/>
              <a:gd name="connsiteY58" fmla="*/ 3284662 h 3377690"/>
              <a:gd name="connsiteX59" fmla="*/ 274840 w 1683569"/>
              <a:gd name="connsiteY59" fmla="*/ 3375522 h 3377690"/>
              <a:gd name="connsiteX60" fmla="*/ 92034 w 1683569"/>
              <a:gd name="connsiteY60" fmla="*/ 3247846 h 3377690"/>
              <a:gd name="connsiteX61" fmla="*/ 69343 w 1683569"/>
              <a:gd name="connsiteY61" fmla="*/ 3121881 h 3377690"/>
              <a:gd name="connsiteX62" fmla="*/ 177467 w 1683569"/>
              <a:gd name="connsiteY62" fmla="*/ 2871911 h 3377690"/>
              <a:gd name="connsiteX63" fmla="*/ 295357 w 1683569"/>
              <a:gd name="connsiteY63" fmla="*/ 2665535 h 3377690"/>
              <a:gd name="connsiteX64" fmla="*/ 471941 w 1683569"/>
              <a:gd name="connsiteY64" fmla="*/ 2355803 h 3377690"/>
              <a:gd name="connsiteX65" fmla="*/ 666856 w 1683569"/>
              <a:gd name="connsiteY65" fmla="*/ 2063973 h 3377690"/>
              <a:gd name="connsiteX66" fmla="*/ 758847 w 1683569"/>
              <a:gd name="connsiteY66" fmla="*/ 1841722 h 3377690"/>
              <a:gd name="connsiteX67" fmla="*/ 769947 w 1683569"/>
              <a:gd name="connsiteY67" fmla="*/ 1827198 h 3377690"/>
              <a:gd name="connsiteX68" fmla="*/ 797864 w 1683569"/>
              <a:gd name="connsiteY68" fmla="*/ 1760320 h 3377690"/>
              <a:gd name="connsiteX69" fmla="*/ 753129 w 1683569"/>
              <a:gd name="connsiteY69" fmla="*/ 1616769 h 3377690"/>
              <a:gd name="connsiteX70" fmla="*/ 813840 w 1683569"/>
              <a:gd name="connsiteY70" fmla="*/ 1441130 h 3377690"/>
              <a:gd name="connsiteX71" fmla="*/ 903645 w 1683569"/>
              <a:gd name="connsiteY71" fmla="*/ 1306699 h 3377690"/>
              <a:gd name="connsiteX72" fmla="*/ 870179 w 1683569"/>
              <a:gd name="connsiteY72" fmla="*/ 1188481 h 3377690"/>
              <a:gd name="connsiteX73" fmla="*/ 867824 w 1683569"/>
              <a:gd name="connsiteY73" fmla="*/ 1201992 h 3377690"/>
              <a:gd name="connsiteX74" fmla="*/ 857734 w 1683569"/>
              <a:gd name="connsiteY74" fmla="*/ 1220569 h 3377690"/>
              <a:gd name="connsiteX75" fmla="*/ 702677 w 1683569"/>
              <a:gd name="connsiteY75" fmla="*/ 1161459 h 3377690"/>
              <a:gd name="connsiteX76" fmla="*/ 550142 w 1683569"/>
              <a:gd name="connsiteY76" fmla="*/ 1103364 h 3377690"/>
              <a:gd name="connsiteX77" fmla="*/ 406185 w 1683569"/>
              <a:gd name="connsiteY77" fmla="*/ 1036486 h 3377690"/>
              <a:gd name="connsiteX78" fmla="*/ 643479 w 1683569"/>
              <a:gd name="connsiteY78" fmla="*/ 686559 h 3377690"/>
              <a:gd name="connsiteX79" fmla="*/ 833012 w 1683569"/>
              <a:gd name="connsiteY79" fmla="*/ 569016 h 3377690"/>
              <a:gd name="connsiteX80" fmla="*/ 822585 w 1683569"/>
              <a:gd name="connsiteY80" fmla="*/ 538280 h 3377690"/>
              <a:gd name="connsiteX81" fmla="*/ 681487 w 1683569"/>
              <a:gd name="connsiteY81" fmla="*/ 616641 h 3377690"/>
              <a:gd name="connsiteX82" fmla="*/ 646170 w 1683569"/>
              <a:gd name="connsiteY82" fmla="*/ 599078 h 3377690"/>
              <a:gd name="connsiteX83" fmla="*/ 642807 w 1683569"/>
              <a:gd name="connsiteY83" fmla="*/ 597389 h 3377690"/>
              <a:gd name="connsiteX84" fmla="*/ 581759 w 1683569"/>
              <a:gd name="connsiteY84" fmla="*/ 681493 h 3377690"/>
              <a:gd name="connsiteX85" fmla="*/ 614721 w 1683569"/>
              <a:gd name="connsiteY85" fmla="*/ 601104 h 3377690"/>
              <a:gd name="connsiteX86" fmla="*/ 606481 w 1683569"/>
              <a:gd name="connsiteY86" fmla="*/ 572732 h 3377690"/>
              <a:gd name="connsiteX87" fmla="*/ 534670 w 1683569"/>
              <a:gd name="connsiteY87" fmla="*/ 602455 h 3377690"/>
              <a:gd name="connsiteX88" fmla="*/ 548629 w 1683569"/>
              <a:gd name="connsiteY88" fmla="*/ 543008 h 3377690"/>
              <a:gd name="connsiteX89" fmla="*/ 579236 w 1683569"/>
              <a:gd name="connsiteY89" fmla="*/ 525107 h 3377690"/>
              <a:gd name="connsiteX90" fmla="*/ 583945 w 1683569"/>
              <a:gd name="connsiteY90" fmla="*/ 522404 h 3377690"/>
              <a:gd name="connsiteX91" fmla="*/ 588991 w 1683569"/>
              <a:gd name="connsiteY91" fmla="*/ 519702 h 3377690"/>
              <a:gd name="connsiteX92" fmla="*/ 536688 w 1683569"/>
              <a:gd name="connsiteY92" fmla="*/ 442691 h 3377690"/>
              <a:gd name="connsiteX93" fmla="*/ 598240 w 1683569"/>
              <a:gd name="connsiteY93" fmla="*/ 365005 h 3377690"/>
              <a:gd name="connsiteX94" fmla="*/ 667024 w 1683569"/>
              <a:gd name="connsiteY94" fmla="*/ 367369 h 3377690"/>
              <a:gd name="connsiteX95" fmla="*/ 674760 w 1683569"/>
              <a:gd name="connsiteY95" fmla="*/ 321771 h 3377690"/>
              <a:gd name="connsiteX96" fmla="*/ 680310 w 1683569"/>
              <a:gd name="connsiteY96" fmla="*/ 316029 h 3377690"/>
              <a:gd name="connsiteX97" fmla="*/ 711926 w 1683569"/>
              <a:gd name="connsiteY97" fmla="*/ 297114 h 3377690"/>
              <a:gd name="connsiteX98" fmla="*/ 735975 w 1683569"/>
              <a:gd name="connsiteY98" fmla="*/ 331228 h 3377690"/>
              <a:gd name="connsiteX99" fmla="*/ 772301 w 1683569"/>
              <a:gd name="connsiteY99" fmla="*/ 248138 h 3377690"/>
              <a:gd name="connsiteX100" fmla="*/ 831667 w 1683569"/>
              <a:gd name="connsiteY100" fmla="*/ 187340 h 3377690"/>
              <a:gd name="connsiteX101" fmla="*/ 864461 w 1683569"/>
              <a:gd name="connsiteY101" fmla="*/ 72499 h 3377690"/>
              <a:gd name="connsiteX102" fmla="*/ 1033960 w 1683569"/>
              <a:gd name="connsiteY102" fmla="*/ 259 h 3377690"/>
              <a:gd name="connsiteX0" fmla="*/ 752589 w 1683569"/>
              <a:gd name="connsiteY0" fmla="*/ 812645 h 3376719"/>
              <a:gd name="connsiteX1" fmla="*/ 525423 w 1683569"/>
              <a:gd name="connsiteY1" fmla="*/ 941606 h 3376719"/>
              <a:gd name="connsiteX2" fmla="*/ 670178 w 1683569"/>
              <a:gd name="connsiteY2" fmla="*/ 1048312 h 3376719"/>
              <a:gd name="connsiteX3" fmla="*/ 759023 w 1683569"/>
              <a:gd name="connsiteY3" fmla="*/ 1083908 h 3376719"/>
              <a:gd name="connsiteX4" fmla="*/ 811168 w 1683569"/>
              <a:gd name="connsiteY4" fmla="*/ 1043096 h 3376719"/>
              <a:gd name="connsiteX5" fmla="*/ 854480 w 1683569"/>
              <a:gd name="connsiteY5" fmla="*/ 1022537 h 3376719"/>
              <a:gd name="connsiteX6" fmla="*/ 752589 w 1683569"/>
              <a:gd name="connsiteY6" fmla="*/ 812645 h 3376719"/>
              <a:gd name="connsiteX7" fmla="*/ 1033960 w 1683569"/>
              <a:gd name="connsiteY7" fmla="*/ 259 h 3376719"/>
              <a:gd name="connsiteX8" fmla="*/ 1165998 w 1683569"/>
              <a:gd name="connsiteY8" fmla="*/ 56962 h 3376719"/>
              <a:gd name="connsiteX9" fmla="*/ 1216451 w 1683569"/>
              <a:gd name="connsiteY9" fmla="*/ 152550 h 3376719"/>
              <a:gd name="connsiteX10" fmla="*/ 1228223 w 1683569"/>
              <a:gd name="connsiteY10" fmla="*/ 250502 h 3376719"/>
              <a:gd name="connsiteX11" fmla="*/ 1244031 w 1683569"/>
              <a:gd name="connsiteY11" fmla="*/ 300154 h 3376719"/>
              <a:gd name="connsiteX12" fmla="*/ 1228559 w 1683569"/>
              <a:gd name="connsiteY12" fmla="*/ 355548 h 3376719"/>
              <a:gd name="connsiteX13" fmla="*/ 1217964 w 1683569"/>
              <a:gd name="connsiteY13" fmla="*/ 469713 h 3376719"/>
              <a:gd name="connsiteX14" fmla="*/ 1143463 w 1683569"/>
              <a:gd name="connsiteY14" fmla="*/ 479170 h 3376719"/>
              <a:gd name="connsiteX15" fmla="*/ 1263708 w 1683569"/>
              <a:gd name="connsiteY15" fmla="*/ 543008 h 3376719"/>
              <a:gd name="connsiteX16" fmla="*/ 1335958 w 1683569"/>
              <a:gd name="connsiteY16" fmla="*/ 805226 h 3376719"/>
              <a:gd name="connsiteX17" fmla="*/ 1398778 w 1683569"/>
              <a:gd name="connsiteY17" fmla="*/ 926102 h 3376719"/>
              <a:gd name="connsiteX18" fmla="*/ 1507165 w 1683569"/>
              <a:gd name="connsiteY18" fmla="*/ 847468 h 3376719"/>
              <a:gd name="connsiteX19" fmla="*/ 1529801 w 1683569"/>
              <a:gd name="connsiteY19" fmla="*/ 709527 h 3376719"/>
              <a:gd name="connsiteX20" fmla="*/ 1586639 w 1683569"/>
              <a:gd name="connsiteY20" fmla="*/ 695473 h 3376719"/>
              <a:gd name="connsiteX21" fmla="*/ 1616918 w 1683569"/>
              <a:gd name="connsiteY21" fmla="*/ 726731 h 3376719"/>
              <a:gd name="connsiteX22" fmla="*/ 1636915 w 1683569"/>
              <a:gd name="connsiteY22" fmla="*/ 762102 h 3376719"/>
              <a:gd name="connsiteX23" fmla="*/ 1634826 w 1683569"/>
              <a:gd name="connsiteY23" fmla="*/ 832736 h 3376719"/>
              <a:gd name="connsiteX24" fmla="*/ 1492272 w 1683569"/>
              <a:gd name="connsiteY24" fmla="*/ 1038306 h 3376719"/>
              <a:gd name="connsiteX25" fmla="*/ 1305920 w 1683569"/>
              <a:gd name="connsiteY25" fmla="*/ 1081746 h 3376719"/>
              <a:gd name="connsiteX26" fmla="*/ 1286243 w 1683569"/>
              <a:gd name="connsiteY26" fmla="*/ 1397558 h 3376719"/>
              <a:gd name="connsiteX27" fmla="*/ 1267912 w 1683569"/>
              <a:gd name="connsiteY27" fmla="*/ 1466125 h 3376719"/>
              <a:gd name="connsiteX28" fmla="*/ 1245377 w 1683569"/>
              <a:gd name="connsiteY28" fmla="*/ 1533679 h 3376719"/>
              <a:gd name="connsiteX29" fmla="*/ 1219310 w 1683569"/>
              <a:gd name="connsiteY29" fmla="*/ 1589748 h 3376719"/>
              <a:gd name="connsiteX30" fmla="*/ 1223009 w 1683569"/>
              <a:gd name="connsiteY30" fmla="*/ 1612716 h 3376719"/>
              <a:gd name="connsiteX31" fmla="*/ 1490576 w 1683569"/>
              <a:gd name="connsiteY31" fmla="*/ 1747485 h 3376719"/>
              <a:gd name="connsiteX32" fmla="*/ 1558182 w 1683569"/>
              <a:gd name="connsiteY32" fmla="*/ 1805919 h 3376719"/>
              <a:gd name="connsiteX33" fmla="*/ 1584081 w 1683569"/>
              <a:gd name="connsiteY33" fmla="*/ 1827198 h 3376719"/>
              <a:gd name="connsiteX34" fmla="*/ 1664132 w 1683569"/>
              <a:gd name="connsiteY34" fmla="*/ 1926501 h 3376719"/>
              <a:gd name="connsiteX35" fmla="*/ 1666318 w 1683569"/>
              <a:gd name="connsiteY35" fmla="*/ 2067013 h 3376719"/>
              <a:gd name="connsiteX36" fmla="*/ 1213760 w 1683569"/>
              <a:gd name="connsiteY36" fmla="*/ 2506110 h 3376719"/>
              <a:gd name="connsiteX37" fmla="*/ 1159279 w 1683569"/>
              <a:gd name="connsiteY37" fmla="*/ 2601469 h 3376719"/>
              <a:gd name="connsiteX38" fmla="*/ 1196613 w 1683569"/>
              <a:gd name="connsiteY38" fmla="*/ 2603246 h 3376719"/>
              <a:gd name="connsiteX39" fmla="*/ 1150190 w 1683569"/>
              <a:gd name="connsiteY39" fmla="*/ 2702014 h 3376719"/>
              <a:gd name="connsiteX40" fmla="*/ 1154394 w 1683569"/>
              <a:gd name="connsiteY40" fmla="*/ 2802331 h 3376719"/>
              <a:gd name="connsiteX41" fmla="*/ 1203169 w 1683569"/>
              <a:gd name="connsiteY41" fmla="*/ 2922620 h 3376719"/>
              <a:gd name="connsiteX42" fmla="*/ 1072680 w 1683569"/>
              <a:gd name="connsiteY42" fmla="*/ 2878034 h 3376719"/>
              <a:gd name="connsiteX43" fmla="*/ 969738 w 1683569"/>
              <a:gd name="connsiteY43" fmla="*/ 2715407 h 3376719"/>
              <a:gd name="connsiteX44" fmla="*/ 897087 w 1683569"/>
              <a:gd name="connsiteY44" fmla="*/ 2603049 h 3376719"/>
              <a:gd name="connsiteX45" fmla="*/ 1026579 w 1683569"/>
              <a:gd name="connsiteY45" fmla="*/ 2490770 h 3376719"/>
              <a:gd name="connsiteX46" fmla="*/ 1208210 w 1683569"/>
              <a:gd name="connsiteY46" fmla="*/ 2249744 h 3376719"/>
              <a:gd name="connsiteX47" fmla="*/ 1332996 w 1683569"/>
              <a:gd name="connsiteY47" fmla="*/ 2041342 h 3376719"/>
              <a:gd name="connsiteX48" fmla="*/ 1391689 w 1683569"/>
              <a:gd name="connsiteY48" fmla="*/ 1994730 h 3376719"/>
              <a:gd name="connsiteX49" fmla="*/ 1108987 w 1683569"/>
              <a:gd name="connsiteY49" fmla="*/ 1914680 h 3376719"/>
              <a:gd name="connsiteX50" fmla="*/ 783737 w 1683569"/>
              <a:gd name="connsiteY50" fmla="*/ 2334862 h 3376719"/>
              <a:gd name="connsiteX51" fmla="*/ 694268 w 1683569"/>
              <a:gd name="connsiteY51" fmla="*/ 2432476 h 3376719"/>
              <a:gd name="connsiteX52" fmla="*/ 661810 w 1683569"/>
              <a:gd name="connsiteY52" fmla="*/ 2456796 h 3376719"/>
              <a:gd name="connsiteX53" fmla="*/ 461346 w 1683569"/>
              <a:gd name="connsiteY53" fmla="*/ 2750315 h 3376719"/>
              <a:gd name="connsiteX54" fmla="*/ 356069 w 1683569"/>
              <a:gd name="connsiteY54" fmla="*/ 2896230 h 3376719"/>
              <a:gd name="connsiteX55" fmla="*/ 269963 w 1683569"/>
              <a:gd name="connsiteY55" fmla="*/ 3049914 h 3376719"/>
              <a:gd name="connsiteX56" fmla="*/ 300235 w 1683569"/>
              <a:gd name="connsiteY56" fmla="*/ 3090108 h 3376719"/>
              <a:gd name="connsiteX57" fmla="*/ 246923 w 1683569"/>
              <a:gd name="connsiteY57" fmla="*/ 3175901 h 3376719"/>
              <a:gd name="connsiteX58" fmla="*/ 224556 w 1683569"/>
              <a:gd name="connsiteY58" fmla="*/ 3284662 h 3376719"/>
              <a:gd name="connsiteX59" fmla="*/ 274840 w 1683569"/>
              <a:gd name="connsiteY59" fmla="*/ 3375522 h 3376719"/>
              <a:gd name="connsiteX60" fmla="*/ 92034 w 1683569"/>
              <a:gd name="connsiteY60" fmla="*/ 3247846 h 3376719"/>
              <a:gd name="connsiteX61" fmla="*/ 69343 w 1683569"/>
              <a:gd name="connsiteY61" fmla="*/ 3121881 h 3376719"/>
              <a:gd name="connsiteX62" fmla="*/ 177467 w 1683569"/>
              <a:gd name="connsiteY62" fmla="*/ 2871911 h 3376719"/>
              <a:gd name="connsiteX63" fmla="*/ 295357 w 1683569"/>
              <a:gd name="connsiteY63" fmla="*/ 2665535 h 3376719"/>
              <a:gd name="connsiteX64" fmla="*/ 471941 w 1683569"/>
              <a:gd name="connsiteY64" fmla="*/ 2355803 h 3376719"/>
              <a:gd name="connsiteX65" fmla="*/ 666856 w 1683569"/>
              <a:gd name="connsiteY65" fmla="*/ 2063973 h 3376719"/>
              <a:gd name="connsiteX66" fmla="*/ 758847 w 1683569"/>
              <a:gd name="connsiteY66" fmla="*/ 1841722 h 3376719"/>
              <a:gd name="connsiteX67" fmla="*/ 769947 w 1683569"/>
              <a:gd name="connsiteY67" fmla="*/ 1827198 h 3376719"/>
              <a:gd name="connsiteX68" fmla="*/ 797864 w 1683569"/>
              <a:gd name="connsiteY68" fmla="*/ 1760320 h 3376719"/>
              <a:gd name="connsiteX69" fmla="*/ 753129 w 1683569"/>
              <a:gd name="connsiteY69" fmla="*/ 1616769 h 3376719"/>
              <a:gd name="connsiteX70" fmla="*/ 813840 w 1683569"/>
              <a:gd name="connsiteY70" fmla="*/ 1441130 h 3376719"/>
              <a:gd name="connsiteX71" fmla="*/ 903645 w 1683569"/>
              <a:gd name="connsiteY71" fmla="*/ 1306699 h 3376719"/>
              <a:gd name="connsiteX72" fmla="*/ 870179 w 1683569"/>
              <a:gd name="connsiteY72" fmla="*/ 1188481 h 3376719"/>
              <a:gd name="connsiteX73" fmla="*/ 867824 w 1683569"/>
              <a:gd name="connsiteY73" fmla="*/ 1201992 h 3376719"/>
              <a:gd name="connsiteX74" fmla="*/ 857734 w 1683569"/>
              <a:gd name="connsiteY74" fmla="*/ 1220569 h 3376719"/>
              <a:gd name="connsiteX75" fmla="*/ 702677 w 1683569"/>
              <a:gd name="connsiteY75" fmla="*/ 1161459 h 3376719"/>
              <a:gd name="connsiteX76" fmla="*/ 550142 w 1683569"/>
              <a:gd name="connsiteY76" fmla="*/ 1103364 h 3376719"/>
              <a:gd name="connsiteX77" fmla="*/ 406185 w 1683569"/>
              <a:gd name="connsiteY77" fmla="*/ 1036486 h 3376719"/>
              <a:gd name="connsiteX78" fmla="*/ 643479 w 1683569"/>
              <a:gd name="connsiteY78" fmla="*/ 686559 h 3376719"/>
              <a:gd name="connsiteX79" fmla="*/ 833012 w 1683569"/>
              <a:gd name="connsiteY79" fmla="*/ 569016 h 3376719"/>
              <a:gd name="connsiteX80" fmla="*/ 822585 w 1683569"/>
              <a:gd name="connsiteY80" fmla="*/ 538280 h 3376719"/>
              <a:gd name="connsiteX81" fmla="*/ 681487 w 1683569"/>
              <a:gd name="connsiteY81" fmla="*/ 616641 h 3376719"/>
              <a:gd name="connsiteX82" fmla="*/ 646170 w 1683569"/>
              <a:gd name="connsiteY82" fmla="*/ 599078 h 3376719"/>
              <a:gd name="connsiteX83" fmla="*/ 642807 w 1683569"/>
              <a:gd name="connsiteY83" fmla="*/ 597389 h 3376719"/>
              <a:gd name="connsiteX84" fmla="*/ 581759 w 1683569"/>
              <a:gd name="connsiteY84" fmla="*/ 681493 h 3376719"/>
              <a:gd name="connsiteX85" fmla="*/ 614721 w 1683569"/>
              <a:gd name="connsiteY85" fmla="*/ 601104 h 3376719"/>
              <a:gd name="connsiteX86" fmla="*/ 606481 w 1683569"/>
              <a:gd name="connsiteY86" fmla="*/ 572732 h 3376719"/>
              <a:gd name="connsiteX87" fmla="*/ 534670 w 1683569"/>
              <a:gd name="connsiteY87" fmla="*/ 602455 h 3376719"/>
              <a:gd name="connsiteX88" fmla="*/ 548629 w 1683569"/>
              <a:gd name="connsiteY88" fmla="*/ 543008 h 3376719"/>
              <a:gd name="connsiteX89" fmla="*/ 579236 w 1683569"/>
              <a:gd name="connsiteY89" fmla="*/ 525107 h 3376719"/>
              <a:gd name="connsiteX90" fmla="*/ 583945 w 1683569"/>
              <a:gd name="connsiteY90" fmla="*/ 522404 h 3376719"/>
              <a:gd name="connsiteX91" fmla="*/ 588991 w 1683569"/>
              <a:gd name="connsiteY91" fmla="*/ 519702 h 3376719"/>
              <a:gd name="connsiteX92" fmla="*/ 536688 w 1683569"/>
              <a:gd name="connsiteY92" fmla="*/ 442691 h 3376719"/>
              <a:gd name="connsiteX93" fmla="*/ 598240 w 1683569"/>
              <a:gd name="connsiteY93" fmla="*/ 365005 h 3376719"/>
              <a:gd name="connsiteX94" fmla="*/ 667024 w 1683569"/>
              <a:gd name="connsiteY94" fmla="*/ 367369 h 3376719"/>
              <a:gd name="connsiteX95" fmla="*/ 674760 w 1683569"/>
              <a:gd name="connsiteY95" fmla="*/ 321771 h 3376719"/>
              <a:gd name="connsiteX96" fmla="*/ 680310 w 1683569"/>
              <a:gd name="connsiteY96" fmla="*/ 316029 h 3376719"/>
              <a:gd name="connsiteX97" fmla="*/ 711926 w 1683569"/>
              <a:gd name="connsiteY97" fmla="*/ 297114 h 3376719"/>
              <a:gd name="connsiteX98" fmla="*/ 735975 w 1683569"/>
              <a:gd name="connsiteY98" fmla="*/ 331228 h 3376719"/>
              <a:gd name="connsiteX99" fmla="*/ 772301 w 1683569"/>
              <a:gd name="connsiteY99" fmla="*/ 248138 h 3376719"/>
              <a:gd name="connsiteX100" fmla="*/ 831667 w 1683569"/>
              <a:gd name="connsiteY100" fmla="*/ 187340 h 3376719"/>
              <a:gd name="connsiteX101" fmla="*/ 864461 w 1683569"/>
              <a:gd name="connsiteY101" fmla="*/ 72499 h 3376719"/>
              <a:gd name="connsiteX102" fmla="*/ 1033960 w 1683569"/>
              <a:gd name="connsiteY102" fmla="*/ 259 h 3376719"/>
              <a:gd name="connsiteX0" fmla="*/ 752589 w 1683569"/>
              <a:gd name="connsiteY0" fmla="*/ 812645 h 3348160"/>
              <a:gd name="connsiteX1" fmla="*/ 525423 w 1683569"/>
              <a:gd name="connsiteY1" fmla="*/ 941606 h 3348160"/>
              <a:gd name="connsiteX2" fmla="*/ 670178 w 1683569"/>
              <a:gd name="connsiteY2" fmla="*/ 1048312 h 3348160"/>
              <a:gd name="connsiteX3" fmla="*/ 759023 w 1683569"/>
              <a:gd name="connsiteY3" fmla="*/ 1083908 h 3348160"/>
              <a:gd name="connsiteX4" fmla="*/ 811168 w 1683569"/>
              <a:gd name="connsiteY4" fmla="*/ 1043096 h 3348160"/>
              <a:gd name="connsiteX5" fmla="*/ 854480 w 1683569"/>
              <a:gd name="connsiteY5" fmla="*/ 1022537 h 3348160"/>
              <a:gd name="connsiteX6" fmla="*/ 752589 w 1683569"/>
              <a:gd name="connsiteY6" fmla="*/ 812645 h 3348160"/>
              <a:gd name="connsiteX7" fmla="*/ 1033960 w 1683569"/>
              <a:gd name="connsiteY7" fmla="*/ 259 h 3348160"/>
              <a:gd name="connsiteX8" fmla="*/ 1165998 w 1683569"/>
              <a:gd name="connsiteY8" fmla="*/ 56962 h 3348160"/>
              <a:gd name="connsiteX9" fmla="*/ 1216451 w 1683569"/>
              <a:gd name="connsiteY9" fmla="*/ 152550 h 3348160"/>
              <a:gd name="connsiteX10" fmla="*/ 1228223 w 1683569"/>
              <a:gd name="connsiteY10" fmla="*/ 250502 h 3348160"/>
              <a:gd name="connsiteX11" fmla="*/ 1244031 w 1683569"/>
              <a:gd name="connsiteY11" fmla="*/ 300154 h 3348160"/>
              <a:gd name="connsiteX12" fmla="*/ 1228559 w 1683569"/>
              <a:gd name="connsiteY12" fmla="*/ 355548 h 3348160"/>
              <a:gd name="connsiteX13" fmla="*/ 1217964 w 1683569"/>
              <a:gd name="connsiteY13" fmla="*/ 469713 h 3348160"/>
              <a:gd name="connsiteX14" fmla="*/ 1143463 w 1683569"/>
              <a:gd name="connsiteY14" fmla="*/ 479170 h 3348160"/>
              <a:gd name="connsiteX15" fmla="*/ 1263708 w 1683569"/>
              <a:gd name="connsiteY15" fmla="*/ 543008 h 3348160"/>
              <a:gd name="connsiteX16" fmla="*/ 1335958 w 1683569"/>
              <a:gd name="connsiteY16" fmla="*/ 805226 h 3348160"/>
              <a:gd name="connsiteX17" fmla="*/ 1398778 w 1683569"/>
              <a:gd name="connsiteY17" fmla="*/ 926102 h 3348160"/>
              <a:gd name="connsiteX18" fmla="*/ 1507165 w 1683569"/>
              <a:gd name="connsiteY18" fmla="*/ 847468 h 3348160"/>
              <a:gd name="connsiteX19" fmla="*/ 1529801 w 1683569"/>
              <a:gd name="connsiteY19" fmla="*/ 709527 h 3348160"/>
              <a:gd name="connsiteX20" fmla="*/ 1586639 w 1683569"/>
              <a:gd name="connsiteY20" fmla="*/ 695473 h 3348160"/>
              <a:gd name="connsiteX21" fmla="*/ 1616918 w 1683569"/>
              <a:gd name="connsiteY21" fmla="*/ 726731 h 3348160"/>
              <a:gd name="connsiteX22" fmla="*/ 1636915 w 1683569"/>
              <a:gd name="connsiteY22" fmla="*/ 762102 h 3348160"/>
              <a:gd name="connsiteX23" fmla="*/ 1634826 w 1683569"/>
              <a:gd name="connsiteY23" fmla="*/ 832736 h 3348160"/>
              <a:gd name="connsiteX24" fmla="*/ 1492272 w 1683569"/>
              <a:gd name="connsiteY24" fmla="*/ 1038306 h 3348160"/>
              <a:gd name="connsiteX25" fmla="*/ 1305920 w 1683569"/>
              <a:gd name="connsiteY25" fmla="*/ 1081746 h 3348160"/>
              <a:gd name="connsiteX26" fmla="*/ 1286243 w 1683569"/>
              <a:gd name="connsiteY26" fmla="*/ 1397558 h 3348160"/>
              <a:gd name="connsiteX27" fmla="*/ 1267912 w 1683569"/>
              <a:gd name="connsiteY27" fmla="*/ 1466125 h 3348160"/>
              <a:gd name="connsiteX28" fmla="*/ 1245377 w 1683569"/>
              <a:gd name="connsiteY28" fmla="*/ 1533679 h 3348160"/>
              <a:gd name="connsiteX29" fmla="*/ 1219310 w 1683569"/>
              <a:gd name="connsiteY29" fmla="*/ 1589748 h 3348160"/>
              <a:gd name="connsiteX30" fmla="*/ 1223009 w 1683569"/>
              <a:gd name="connsiteY30" fmla="*/ 1612716 h 3348160"/>
              <a:gd name="connsiteX31" fmla="*/ 1490576 w 1683569"/>
              <a:gd name="connsiteY31" fmla="*/ 1747485 h 3348160"/>
              <a:gd name="connsiteX32" fmla="*/ 1558182 w 1683569"/>
              <a:gd name="connsiteY32" fmla="*/ 1805919 h 3348160"/>
              <a:gd name="connsiteX33" fmla="*/ 1584081 w 1683569"/>
              <a:gd name="connsiteY33" fmla="*/ 1827198 h 3348160"/>
              <a:gd name="connsiteX34" fmla="*/ 1664132 w 1683569"/>
              <a:gd name="connsiteY34" fmla="*/ 1926501 h 3348160"/>
              <a:gd name="connsiteX35" fmla="*/ 1666318 w 1683569"/>
              <a:gd name="connsiteY35" fmla="*/ 2067013 h 3348160"/>
              <a:gd name="connsiteX36" fmla="*/ 1213760 w 1683569"/>
              <a:gd name="connsiteY36" fmla="*/ 2506110 h 3348160"/>
              <a:gd name="connsiteX37" fmla="*/ 1159279 w 1683569"/>
              <a:gd name="connsiteY37" fmla="*/ 2601469 h 3348160"/>
              <a:gd name="connsiteX38" fmla="*/ 1196613 w 1683569"/>
              <a:gd name="connsiteY38" fmla="*/ 2603246 h 3348160"/>
              <a:gd name="connsiteX39" fmla="*/ 1150190 w 1683569"/>
              <a:gd name="connsiteY39" fmla="*/ 2702014 h 3348160"/>
              <a:gd name="connsiteX40" fmla="*/ 1154394 w 1683569"/>
              <a:gd name="connsiteY40" fmla="*/ 2802331 h 3348160"/>
              <a:gd name="connsiteX41" fmla="*/ 1203169 w 1683569"/>
              <a:gd name="connsiteY41" fmla="*/ 2922620 h 3348160"/>
              <a:gd name="connsiteX42" fmla="*/ 1072680 w 1683569"/>
              <a:gd name="connsiteY42" fmla="*/ 2878034 h 3348160"/>
              <a:gd name="connsiteX43" fmla="*/ 969738 w 1683569"/>
              <a:gd name="connsiteY43" fmla="*/ 2715407 h 3348160"/>
              <a:gd name="connsiteX44" fmla="*/ 897087 w 1683569"/>
              <a:gd name="connsiteY44" fmla="*/ 2603049 h 3348160"/>
              <a:gd name="connsiteX45" fmla="*/ 1026579 w 1683569"/>
              <a:gd name="connsiteY45" fmla="*/ 2490770 h 3348160"/>
              <a:gd name="connsiteX46" fmla="*/ 1208210 w 1683569"/>
              <a:gd name="connsiteY46" fmla="*/ 2249744 h 3348160"/>
              <a:gd name="connsiteX47" fmla="*/ 1332996 w 1683569"/>
              <a:gd name="connsiteY47" fmla="*/ 2041342 h 3348160"/>
              <a:gd name="connsiteX48" fmla="*/ 1391689 w 1683569"/>
              <a:gd name="connsiteY48" fmla="*/ 1994730 h 3348160"/>
              <a:gd name="connsiteX49" fmla="*/ 1108987 w 1683569"/>
              <a:gd name="connsiteY49" fmla="*/ 1914680 h 3348160"/>
              <a:gd name="connsiteX50" fmla="*/ 783737 w 1683569"/>
              <a:gd name="connsiteY50" fmla="*/ 2334862 h 3348160"/>
              <a:gd name="connsiteX51" fmla="*/ 694268 w 1683569"/>
              <a:gd name="connsiteY51" fmla="*/ 2432476 h 3348160"/>
              <a:gd name="connsiteX52" fmla="*/ 661810 w 1683569"/>
              <a:gd name="connsiteY52" fmla="*/ 2456796 h 3348160"/>
              <a:gd name="connsiteX53" fmla="*/ 461346 w 1683569"/>
              <a:gd name="connsiteY53" fmla="*/ 2750315 h 3348160"/>
              <a:gd name="connsiteX54" fmla="*/ 356069 w 1683569"/>
              <a:gd name="connsiteY54" fmla="*/ 2896230 h 3348160"/>
              <a:gd name="connsiteX55" fmla="*/ 269963 w 1683569"/>
              <a:gd name="connsiteY55" fmla="*/ 3049914 h 3348160"/>
              <a:gd name="connsiteX56" fmla="*/ 300235 w 1683569"/>
              <a:gd name="connsiteY56" fmla="*/ 3090108 h 3348160"/>
              <a:gd name="connsiteX57" fmla="*/ 246923 w 1683569"/>
              <a:gd name="connsiteY57" fmla="*/ 3175901 h 3348160"/>
              <a:gd name="connsiteX58" fmla="*/ 224556 w 1683569"/>
              <a:gd name="connsiteY58" fmla="*/ 3284662 h 3348160"/>
              <a:gd name="connsiteX59" fmla="*/ 285612 w 1683569"/>
              <a:gd name="connsiteY59" fmla="*/ 3343360 h 3348160"/>
              <a:gd name="connsiteX60" fmla="*/ 92034 w 1683569"/>
              <a:gd name="connsiteY60" fmla="*/ 3247846 h 3348160"/>
              <a:gd name="connsiteX61" fmla="*/ 69343 w 1683569"/>
              <a:gd name="connsiteY61" fmla="*/ 3121881 h 3348160"/>
              <a:gd name="connsiteX62" fmla="*/ 177467 w 1683569"/>
              <a:gd name="connsiteY62" fmla="*/ 2871911 h 3348160"/>
              <a:gd name="connsiteX63" fmla="*/ 295357 w 1683569"/>
              <a:gd name="connsiteY63" fmla="*/ 2665535 h 3348160"/>
              <a:gd name="connsiteX64" fmla="*/ 471941 w 1683569"/>
              <a:gd name="connsiteY64" fmla="*/ 2355803 h 3348160"/>
              <a:gd name="connsiteX65" fmla="*/ 666856 w 1683569"/>
              <a:gd name="connsiteY65" fmla="*/ 2063973 h 3348160"/>
              <a:gd name="connsiteX66" fmla="*/ 758847 w 1683569"/>
              <a:gd name="connsiteY66" fmla="*/ 1841722 h 3348160"/>
              <a:gd name="connsiteX67" fmla="*/ 769947 w 1683569"/>
              <a:gd name="connsiteY67" fmla="*/ 1827198 h 3348160"/>
              <a:gd name="connsiteX68" fmla="*/ 797864 w 1683569"/>
              <a:gd name="connsiteY68" fmla="*/ 1760320 h 3348160"/>
              <a:gd name="connsiteX69" fmla="*/ 753129 w 1683569"/>
              <a:gd name="connsiteY69" fmla="*/ 1616769 h 3348160"/>
              <a:gd name="connsiteX70" fmla="*/ 813840 w 1683569"/>
              <a:gd name="connsiteY70" fmla="*/ 1441130 h 3348160"/>
              <a:gd name="connsiteX71" fmla="*/ 903645 w 1683569"/>
              <a:gd name="connsiteY71" fmla="*/ 1306699 h 3348160"/>
              <a:gd name="connsiteX72" fmla="*/ 870179 w 1683569"/>
              <a:gd name="connsiteY72" fmla="*/ 1188481 h 3348160"/>
              <a:gd name="connsiteX73" fmla="*/ 867824 w 1683569"/>
              <a:gd name="connsiteY73" fmla="*/ 1201992 h 3348160"/>
              <a:gd name="connsiteX74" fmla="*/ 857734 w 1683569"/>
              <a:gd name="connsiteY74" fmla="*/ 1220569 h 3348160"/>
              <a:gd name="connsiteX75" fmla="*/ 702677 w 1683569"/>
              <a:gd name="connsiteY75" fmla="*/ 1161459 h 3348160"/>
              <a:gd name="connsiteX76" fmla="*/ 550142 w 1683569"/>
              <a:gd name="connsiteY76" fmla="*/ 1103364 h 3348160"/>
              <a:gd name="connsiteX77" fmla="*/ 406185 w 1683569"/>
              <a:gd name="connsiteY77" fmla="*/ 1036486 h 3348160"/>
              <a:gd name="connsiteX78" fmla="*/ 643479 w 1683569"/>
              <a:gd name="connsiteY78" fmla="*/ 686559 h 3348160"/>
              <a:gd name="connsiteX79" fmla="*/ 833012 w 1683569"/>
              <a:gd name="connsiteY79" fmla="*/ 569016 h 3348160"/>
              <a:gd name="connsiteX80" fmla="*/ 822585 w 1683569"/>
              <a:gd name="connsiteY80" fmla="*/ 538280 h 3348160"/>
              <a:gd name="connsiteX81" fmla="*/ 681487 w 1683569"/>
              <a:gd name="connsiteY81" fmla="*/ 616641 h 3348160"/>
              <a:gd name="connsiteX82" fmla="*/ 646170 w 1683569"/>
              <a:gd name="connsiteY82" fmla="*/ 599078 h 3348160"/>
              <a:gd name="connsiteX83" fmla="*/ 642807 w 1683569"/>
              <a:gd name="connsiteY83" fmla="*/ 597389 h 3348160"/>
              <a:gd name="connsiteX84" fmla="*/ 581759 w 1683569"/>
              <a:gd name="connsiteY84" fmla="*/ 681493 h 3348160"/>
              <a:gd name="connsiteX85" fmla="*/ 614721 w 1683569"/>
              <a:gd name="connsiteY85" fmla="*/ 601104 h 3348160"/>
              <a:gd name="connsiteX86" fmla="*/ 606481 w 1683569"/>
              <a:gd name="connsiteY86" fmla="*/ 572732 h 3348160"/>
              <a:gd name="connsiteX87" fmla="*/ 534670 w 1683569"/>
              <a:gd name="connsiteY87" fmla="*/ 602455 h 3348160"/>
              <a:gd name="connsiteX88" fmla="*/ 548629 w 1683569"/>
              <a:gd name="connsiteY88" fmla="*/ 543008 h 3348160"/>
              <a:gd name="connsiteX89" fmla="*/ 579236 w 1683569"/>
              <a:gd name="connsiteY89" fmla="*/ 525107 h 3348160"/>
              <a:gd name="connsiteX90" fmla="*/ 583945 w 1683569"/>
              <a:gd name="connsiteY90" fmla="*/ 522404 h 3348160"/>
              <a:gd name="connsiteX91" fmla="*/ 588991 w 1683569"/>
              <a:gd name="connsiteY91" fmla="*/ 519702 h 3348160"/>
              <a:gd name="connsiteX92" fmla="*/ 536688 w 1683569"/>
              <a:gd name="connsiteY92" fmla="*/ 442691 h 3348160"/>
              <a:gd name="connsiteX93" fmla="*/ 598240 w 1683569"/>
              <a:gd name="connsiteY93" fmla="*/ 365005 h 3348160"/>
              <a:gd name="connsiteX94" fmla="*/ 667024 w 1683569"/>
              <a:gd name="connsiteY94" fmla="*/ 367369 h 3348160"/>
              <a:gd name="connsiteX95" fmla="*/ 674760 w 1683569"/>
              <a:gd name="connsiteY95" fmla="*/ 321771 h 3348160"/>
              <a:gd name="connsiteX96" fmla="*/ 680310 w 1683569"/>
              <a:gd name="connsiteY96" fmla="*/ 316029 h 3348160"/>
              <a:gd name="connsiteX97" fmla="*/ 711926 w 1683569"/>
              <a:gd name="connsiteY97" fmla="*/ 297114 h 3348160"/>
              <a:gd name="connsiteX98" fmla="*/ 735975 w 1683569"/>
              <a:gd name="connsiteY98" fmla="*/ 331228 h 3348160"/>
              <a:gd name="connsiteX99" fmla="*/ 772301 w 1683569"/>
              <a:gd name="connsiteY99" fmla="*/ 248138 h 3348160"/>
              <a:gd name="connsiteX100" fmla="*/ 831667 w 1683569"/>
              <a:gd name="connsiteY100" fmla="*/ 187340 h 3348160"/>
              <a:gd name="connsiteX101" fmla="*/ 864461 w 1683569"/>
              <a:gd name="connsiteY101" fmla="*/ 72499 h 3348160"/>
              <a:gd name="connsiteX102" fmla="*/ 1033960 w 1683569"/>
              <a:gd name="connsiteY102" fmla="*/ 259 h 3348160"/>
              <a:gd name="connsiteX0" fmla="*/ 752589 w 1683569"/>
              <a:gd name="connsiteY0" fmla="*/ 812645 h 3348160"/>
              <a:gd name="connsiteX1" fmla="*/ 525423 w 1683569"/>
              <a:gd name="connsiteY1" fmla="*/ 941606 h 3348160"/>
              <a:gd name="connsiteX2" fmla="*/ 670178 w 1683569"/>
              <a:gd name="connsiteY2" fmla="*/ 1048312 h 3348160"/>
              <a:gd name="connsiteX3" fmla="*/ 759023 w 1683569"/>
              <a:gd name="connsiteY3" fmla="*/ 1083908 h 3348160"/>
              <a:gd name="connsiteX4" fmla="*/ 811168 w 1683569"/>
              <a:gd name="connsiteY4" fmla="*/ 1043096 h 3348160"/>
              <a:gd name="connsiteX5" fmla="*/ 854480 w 1683569"/>
              <a:gd name="connsiteY5" fmla="*/ 1022537 h 3348160"/>
              <a:gd name="connsiteX6" fmla="*/ 752589 w 1683569"/>
              <a:gd name="connsiteY6" fmla="*/ 812645 h 3348160"/>
              <a:gd name="connsiteX7" fmla="*/ 1033960 w 1683569"/>
              <a:gd name="connsiteY7" fmla="*/ 259 h 3348160"/>
              <a:gd name="connsiteX8" fmla="*/ 1165998 w 1683569"/>
              <a:gd name="connsiteY8" fmla="*/ 56962 h 3348160"/>
              <a:gd name="connsiteX9" fmla="*/ 1216451 w 1683569"/>
              <a:gd name="connsiteY9" fmla="*/ 152550 h 3348160"/>
              <a:gd name="connsiteX10" fmla="*/ 1228223 w 1683569"/>
              <a:gd name="connsiteY10" fmla="*/ 250502 h 3348160"/>
              <a:gd name="connsiteX11" fmla="*/ 1244031 w 1683569"/>
              <a:gd name="connsiteY11" fmla="*/ 300154 h 3348160"/>
              <a:gd name="connsiteX12" fmla="*/ 1228559 w 1683569"/>
              <a:gd name="connsiteY12" fmla="*/ 355548 h 3348160"/>
              <a:gd name="connsiteX13" fmla="*/ 1217964 w 1683569"/>
              <a:gd name="connsiteY13" fmla="*/ 469713 h 3348160"/>
              <a:gd name="connsiteX14" fmla="*/ 1143463 w 1683569"/>
              <a:gd name="connsiteY14" fmla="*/ 479170 h 3348160"/>
              <a:gd name="connsiteX15" fmla="*/ 1263708 w 1683569"/>
              <a:gd name="connsiteY15" fmla="*/ 543008 h 3348160"/>
              <a:gd name="connsiteX16" fmla="*/ 1335958 w 1683569"/>
              <a:gd name="connsiteY16" fmla="*/ 805226 h 3348160"/>
              <a:gd name="connsiteX17" fmla="*/ 1398778 w 1683569"/>
              <a:gd name="connsiteY17" fmla="*/ 926102 h 3348160"/>
              <a:gd name="connsiteX18" fmla="*/ 1507165 w 1683569"/>
              <a:gd name="connsiteY18" fmla="*/ 847468 h 3348160"/>
              <a:gd name="connsiteX19" fmla="*/ 1529801 w 1683569"/>
              <a:gd name="connsiteY19" fmla="*/ 709527 h 3348160"/>
              <a:gd name="connsiteX20" fmla="*/ 1586639 w 1683569"/>
              <a:gd name="connsiteY20" fmla="*/ 695473 h 3348160"/>
              <a:gd name="connsiteX21" fmla="*/ 1616918 w 1683569"/>
              <a:gd name="connsiteY21" fmla="*/ 726731 h 3348160"/>
              <a:gd name="connsiteX22" fmla="*/ 1636915 w 1683569"/>
              <a:gd name="connsiteY22" fmla="*/ 762102 h 3348160"/>
              <a:gd name="connsiteX23" fmla="*/ 1634826 w 1683569"/>
              <a:gd name="connsiteY23" fmla="*/ 832736 h 3348160"/>
              <a:gd name="connsiteX24" fmla="*/ 1492272 w 1683569"/>
              <a:gd name="connsiteY24" fmla="*/ 1038306 h 3348160"/>
              <a:gd name="connsiteX25" fmla="*/ 1305920 w 1683569"/>
              <a:gd name="connsiteY25" fmla="*/ 1081746 h 3348160"/>
              <a:gd name="connsiteX26" fmla="*/ 1286243 w 1683569"/>
              <a:gd name="connsiteY26" fmla="*/ 1397558 h 3348160"/>
              <a:gd name="connsiteX27" fmla="*/ 1267912 w 1683569"/>
              <a:gd name="connsiteY27" fmla="*/ 1466125 h 3348160"/>
              <a:gd name="connsiteX28" fmla="*/ 1245377 w 1683569"/>
              <a:gd name="connsiteY28" fmla="*/ 1533679 h 3348160"/>
              <a:gd name="connsiteX29" fmla="*/ 1219310 w 1683569"/>
              <a:gd name="connsiteY29" fmla="*/ 1589748 h 3348160"/>
              <a:gd name="connsiteX30" fmla="*/ 1223009 w 1683569"/>
              <a:gd name="connsiteY30" fmla="*/ 1612716 h 3348160"/>
              <a:gd name="connsiteX31" fmla="*/ 1490576 w 1683569"/>
              <a:gd name="connsiteY31" fmla="*/ 1747485 h 3348160"/>
              <a:gd name="connsiteX32" fmla="*/ 1558182 w 1683569"/>
              <a:gd name="connsiteY32" fmla="*/ 1805919 h 3348160"/>
              <a:gd name="connsiteX33" fmla="*/ 1584081 w 1683569"/>
              <a:gd name="connsiteY33" fmla="*/ 1827198 h 3348160"/>
              <a:gd name="connsiteX34" fmla="*/ 1664132 w 1683569"/>
              <a:gd name="connsiteY34" fmla="*/ 1926501 h 3348160"/>
              <a:gd name="connsiteX35" fmla="*/ 1666318 w 1683569"/>
              <a:gd name="connsiteY35" fmla="*/ 2067013 h 3348160"/>
              <a:gd name="connsiteX36" fmla="*/ 1213760 w 1683569"/>
              <a:gd name="connsiteY36" fmla="*/ 2506110 h 3348160"/>
              <a:gd name="connsiteX37" fmla="*/ 1159279 w 1683569"/>
              <a:gd name="connsiteY37" fmla="*/ 2601469 h 3348160"/>
              <a:gd name="connsiteX38" fmla="*/ 1196613 w 1683569"/>
              <a:gd name="connsiteY38" fmla="*/ 2603246 h 3348160"/>
              <a:gd name="connsiteX39" fmla="*/ 1150190 w 1683569"/>
              <a:gd name="connsiteY39" fmla="*/ 2702014 h 3348160"/>
              <a:gd name="connsiteX40" fmla="*/ 1154394 w 1683569"/>
              <a:gd name="connsiteY40" fmla="*/ 2802331 h 3348160"/>
              <a:gd name="connsiteX41" fmla="*/ 1203169 w 1683569"/>
              <a:gd name="connsiteY41" fmla="*/ 2922620 h 3348160"/>
              <a:gd name="connsiteX42" fmla="*/ 1072680 w 1683569"/>
              <a:gd name="connsiteY42" fmla="*/ 2878034 h 3348160"/>
              <a:gd name="connsiteX43" fmla="*/ 969738 w 1683569"/>
              <a:gd name="connsiteY43" fmla="*/ 2715407 h 3348160"/>
              <a:gd name="connsiteX44" fmla="*/ 897087 w 1683569"/>
              <a:gd name="connsiteY44" fmla="*/ 2603049 h 3348160"/>
              <a:gd name="connsiteX45" fmla="*/ 1026579 w 1683569"/>
              <a:gd name="connsiteY45" fmla="*/ 2490770 h 3348160"/>
              <a:gd name="connsiteX46" fmla="*/ 1208210 w 1683569"/>
              <a:gd name="connsiteY46" fmla="*/ 2249744 h 3348160"/>
              <a:gd name="connsiteX47" fmla="*/ 1332996 w 1683569"/>
              <a:gd name="connsiteY47" fmla="*/ 2041342 h 3348160"/>
              <a:gd name="connsiteX48" fmla="*/ 1391689 w 1683569"/>
              <a:gd name="connsiteY48" fmla="*/ 1994730 h 3348160"/>
              <a:gd name="connsiteX49" fmla="*/ 1108987 w 1683569"/>
              <a:gd name="connsiteY49" fmla="*/ 1914680 h 3348160"/>
              <a:gd name="connsiteX50" fmla="*/ 783737 w 1683569"/>
              <a:gd name="connsiteY50" fmla="*/ 2334862 h 3348160"/>
              <a:gd name="connsiteX51" fmla="*/ 694268 w 1683569"/>
              <a:gd name="connsiteY51" fmla="*/ 2432476 h 3348160"/>
              <a:gd name="connsiteX52" fmla="*/ 661810 w 1683569"/>
              <a:gd name="connsiteY52" fmla="*/ 2456796 h 3348160"/>
              <a:gd name="connsiteX53" fmla="*/ 461346 w 1683569"/>
              <a:gd name="connsiteY53" fmla="*/ 2750315 h 3348160"/>
              <a:gd name="connsiteX54" fmla="*/ 356069 w 1683569"/>
              <a:gd name="connsiteY54" fmla="*/ 2896230 h 3348160"/>
              <a:gd name="connsiteX55" fmla="*/ 269963 w 1683569"/>
              <a:gd name="connsiteY55" fmla="*/ 3049914 h 3348160"/>
              <a:gd name="connsiteX56" fmla="*/ 300235 w 1683569"/>
              <a:gd name="connsiteY56" fmla="*/ 3090108 h 3348160"/>
              <a:gd name="connsiteX57" fmla="*/ 246923 w 1683569"/>
              <a:gd name="connsiteY57" fmla="*/ 3175901 h 3348160"/>
              <a:gd name="connsiteX58" fmla="*/ 216477 w 1683569"/>
              <a:gd name="connsiteY58" fmla="*/ 3268581 h 3348160"/>
              <a:gd name="connsiteX59" fmla="*/ 285612 w 1683569"/>
              <a:gd name="connsiteY59" fmla="*/ 3343360 h 3348160"/>
              <a:gd name="connsiteX60" fmla="*/ 92034 w 1683569"/>
              <a:gd name="connsiteY60" fmla="*/ 3247846 h 3348160"/>
              <a:gd name="connsiteX61" fmla="*/ 69343 w 1683569"/>
              <a:gd name="connsiteY61" fmla="*/ 3121881 h 3348160"/>
              <a:gd name="connsiteX62" fmla="*/ 177467 w 1683569"/>
              <a:gd name="connsiteY62" fmla="*/ 2871911 h 3348160"/>
              <a:gd name="connsiteX63" fmla="*/ 295357 w 1683569"/>
              <a:gd name="connsiteY63" fmla="*/ 2665535 h 3348160"/>
              <a:gd name="connsiteX64" fmla="*/ 471941 w 1683569"/>
              <a:gd name="connsiteY64" fmla="*/ 2355803 h 3348160"/>
              <a:gd name="connsiteX65" fmla="*/ 666856 w 1683569"/>
              <a:gd name="connsiteY65" fmla="*/ 2063973 h 3348160"/>
              <a:gd name="connsiteX66" fmla="*/ 758847 w 1683569"/>
              <a:gd name="connsiteY66" fmla="*/ 1841722 h 3348160"/>
              <a:gd name="connsiteX67" fmla="*/ 769947 w 1683569"/>
              <a:gd name="connsiteY67" fmla="*/ 1827198 h 3348160"/>
              <a:gd name="connsiteX68" fmla="*/ 797864 w 1683569"/>
              <a:gd name="connsiteY68" fmla="*/ 1760320 h 3348160"/>
              <a:gd name="connsiteX69" fmla="*/ 753129 w 1683569"/>
              <a:gd name="connsiteY69" fmla="*/ 1616769 h 3348160"/>
              <a:gd name="connsiteX70" fmla="*/ 813840 w 1683569"/>
              <a:gd name="connsiteY70" fmla="*/ 1441130 h 3348160"/>
              <a:gd name="connsiteX71" fmla="*/ 903645 w 1683569"/>
              <a:gd name="connsiteY71" fmla="*/ 1306699 h 3348160"/>
              <a:gd name="connsiteX72" fmla="*/ 870179 w 1683569"/>
              <a:gd name="connsiteY72" fmla="*/ 1188481 h 3348160"/>
              <a:gd name="connsiteX73" fmla="*/ 867824 w 1683569"/>
              <a:gd name="connsiteY73" fmla="*/ 1201992 h 3348160"/>
              <a:gd name="connsiteX74" fmla="*/ 857734 w 1683569"/>
              <a:gd name="connsiteY74" fmla="*/ 1220569 h 3348160"/>
              <a:gd name="connsiteX75" fmla="*/ 702677 w 1683569"/>
              <a:gd name="connsiteY75" fmla="*/ 1161459 h 3348160"/>
              <a:gd name="connsiteX76" fmla="*/ 550142 w 1683569"/>
              <a:gd name="connsiteY76" fmla="*/ 1103364 h 3348160"/>
              <a:gd name="connsiteX77" fmla="*/ 406185 w 1683569"/>
              <a:gd name="connsiteY77" fmla="*/ 1036486 h 3348160"/>
              <a:gd name="connsiteX78" fmla="*/ 643479 w 1683569"/>
              <a:gd name="connsiteY78" fmla="*/ 686559 h 3348160"/>
              <a:gd name="connsiteX79" fmla="*/ 833012 w 1683569"/>
              <a:gd name="connsiteY79" fmla="*/ 569016 h 3348160"/>
              <a:gd name="connsiteX80" fmla="*/ 822585 w 1683569"/>
              <a:gd name="connsiteY80" fmla="*/ 538280 h 3348160"/>
              <a:gd name="connsiteX81" fmla="*/ 681487 w 1683569"/>
              <a:gd name="connsiteY81" fmla="*/ 616641 h 3348160"/>
              <a:gd name="connsiteX82" fmla="*/ 646170 w 1683569"/>
              <a:gd name="connsiteY82" fmla="*/ 599078 h 3348160"/>
              <a:gd name="connsiteX83" fmla="*/ 642807 w 1683569"/>
              <a:gd name="connsiteY83" fmla="*/ 597389 h 3348160"/>
              <a:gd name="connsiteX84" fmla="*/ 581759 w 1683569"/>
              <a:gd name="connsiteY84" fmla="*/ 681493 h 3348160"/>
              <a:gd name="connsiteX85" fmla="*/ 614721 w 1683569"/>
              <a:gd name="connsiteY85" fmla="*/ 601104 h 3348160"/>
              <a:gd name="connsiteX86" fmla="*/ 606481 w 1683569"/>
              <a:gd name="connsiteY86" fmla="*/ 572732 h 3348160"/>
              <a:gd name="connsiteX87" fmla="*/ 534670 w 1683569"/>
              <a:gd name="connsiteY87" fmla="*/ 602455 h 3348160"/>
              <a:gd name="connsiteX88" fmla="*/ 548629 w 1683569"/>
              <a:gd name="connsiteY88" fmla="*/ 543008 h 3348160"/>
              <a:gd name="connsiteX89" fmla="*/ 579236 w 1683569"/>
              <a:gd name="connsiteY89" fmla="*/ 525107 h 3348160"/>
              <a:gd name="connsiteX90" fmla="*/ 583945 w 1683569"/>
              <a:gd name="connsiteY90" fmla="*/ 522404 h 3348160"/>
              <a:gd name="connsiteX91" fmla="*/ 588991 w 1683569"/>
              <a:gd name="connsiteY91" fmla="*/ 519702 h 3348160"/>
              <a:gd name="connsiteX92" fmla="*/ 536688 w 1683569"/>
              <a:gd name="connsiteY92" fmla="*/ 442691 h 3348160"/>
              <a:gd name="connsiteX93" fmla="*/ 598240 w 1683569"/>
              <a:gd name="connsiteY93" fmla="*/ 365005 h 3348160"/>
              <a:gd name="connsiteX94" fmla="*/ 667024 w 1683569"/>
              <a:gd name="connsiteY94" fmla="*/ 367369 h 3348160"/>
              <a:gd name="connsiteX95" fmla="*/ 674760 w 1683569"/>
              <a:gd name="connsiteY95" fmla="*/ 321771 h 3348160"/>
              <a:gd name="connsiteX96" fmla="*/ 680310 w 1683569"/>
              <a:gd name="connsiteY96" fmla="*/ 316029 h 3348160"/>
              <a:gd name="connsiteX97" fmla="*/ 711926 w 1683569"/>
              <a:gd name="connsiteY97" fmla="*/ 297114 h 3348160"/>
              <a:gd name="connsiteX98" fmla="*/ 735975 w 1683569"/>
              <a:gd name="connsiteY98" fmla="*/ 331228 h 3348160"/>
              <a:gd name="connsiteX99" fmla="*/ 772301 w 1683569"/>
              <a:gd name="connsiteY99" fmla="*/ 248138 h 3348160"/>
              <a:gd name="connsiteX100" fmla="*/ 831667 w 1683569"/>
              <a:gd name="connsiteY100" fmla="*/ 187340 h 3348160"/>
              <a:gd name="connsiteX101" fmla="*/ 864461 w 1683569"/>
              <a:gd name="connsiteY101" fmla="*/ 72499 h 3348160"/>
              <a:gd name="connsiteX102" fmla="*/ 1033960 w 1683569"/>
              <a:gd name="connsiteY102" fmla="*/ 259 h 3348160"/>
              <a:gd name="connsiteX0" fmla="*/ 752589 w 1683569"/>
              <a:gd name="connsiteY0" fmla="*/ 812645 h 3348160"/>
              <a:gd name="connsiteX1" fmla="*/ 525423 w 1683569"/>
              <a:gd name="connsiteY1" fmla="*/ 941606 h 3348160"/>
              <a:gd name="connsiteX2" fmla="*/ 670178 w 1683569"/>
              <a:gd name="connsiteY2" fmla="*/ 1048312 h 3348160"/>
              <a:gd name="connsiteX3" fmla="*/ 759023 w 1683569"/>
              <a:gd name="connsiteY3" fmla="*/ 1083908 h 3348160"/>
              <a:gd name="connsiteX4" fmla="*/ 811168 w 1683569"/>
              <a:gd name="connsiteY4" fmla="*/ 1043096 h 3348160"/>
              <a:gd name="connsiteX5" fmla="*/ 854480 w 1683569"/>
              <a:gd name="connsiteY5" fmla="*/ 1022537 h 3348160"/>
              <a:gd name="connsiteX6" fmla="*/ 752589 w 1683569"/>
              <a:gd name="connsiteY6" fmla="*/ 812645 h 3348160"/>
              <a:gd name="connsiteX7" fmla="*/ 1033960 w 1683569"/>
              <a:gd name="connsiteY7" fmla="*/ 259 h 3348160"/>
              <a:gd name="connsiteX8" fmla="*/ 1165998 w 1683569"/>
              <a:gd name="connsiteY8" fmla="*/ 56962 h 3348160"/>
              <a:gd name="connsiteX9" fmla="*/ 1216451 w 1683569"/>
              <a:gd name="connsiteY9" fmla="*/ 152550 h 3348160"/>
              <a:gd name="connsiteX10" fmla="*/ 1228223 w 1683569"/>
              <a:gd name="connsiteY10" fmla="*/ 250502 h 3348160"/>
              <a:gd name="connsiteX11" fmla="*/ 1244031 w 1683569"/>
              <a:gd name="connsiteY11" fmla="*/ 300154 h 3348160"/>
              <a:gd name="connsiteX12" fmla="*/ 1228559 w 1683569"/>
              <a:gd name="connsiteY12" fmla="*/ 355548 h 3348160"/>
              <a:gd name="connsiteX13" fmla="*/ 1217964 w 1683569"/>
              <a:gd name="connsiteY13" fmla="*/ 469713 h 3348160"/>
              <a:gd name="connsiteX14" fmla="*/ 1143463 w 1683569"/>
              <a:gd name="connsiteY14" fmla="*/ 479170 h 3348160"/>
              <a:gd name="connsiteX15" fmla="*/ 1263708 w 1683569"/>
              <a:gd name="connsiteY15" fmla="*/ 543008 h 3348160"/>
              <a:gd name="connsiteX16" fmla="*/ 1335958 w 1683569"/>
              <a:gd name="connsiteY16" fmla="*/ 805226 h 3348160"/>
              <a:gd name="connsiteX17" fmla="*/ 1398778 w 1683569"/>
              <a:gd name="connsiteY17" fmla="*/ 926102 h 3348160"/>
              <a:gd name="connsiteX18" fmla="*/ 1507165 w 1683569"/>
              <a:gd name="connsiteY18" fmla="*/ 847468 h 3348160"/>
              <a:gd name="connsiteX19" fmla="*/ 1529801 w 1683569"/>
              <a:gd name="connsiteY19" fmla="*/ 709527 h 3348160"/>
              <a:gd name="connsiteX20" fmla="*/ 1586639 w 1683569"/>
              <a:gd name="connsiteY20" fmla="*/ 695473 h 3348160"/>
              <a:gd name="connsiteX21" fmla="*/ 1616918 w 1683569"/>
              <a:gd name="connsiteY21" fmla="*/ 726731 h 3348160"/>
              <a:gd name="connsiteX22" fmla="*/ 1636915 w 1683569"/>
              <a:gd name="connsiteY22" fmla="*/ 762102 h 3348160"/>
              <a:gd name="connsiteX23" fmla="*/ 1634826 w 1683569"/>
              <a:gd name="connsiteY23" fmla="*/ 832736 h 3348160"/>
              <a:gd name="connsiteX24" fmla="*/ 1492272 w 1683569"/>
              <a:gd name="connsiteY24" fmla="*/ 1038306 h 3348160"/>
              <a:gd name="connsiteX25" fmla="*/ 1305920 w 1683569"/>
              <a:gd name="connsiteY25" fmla="*/ 1081746 h 3348160"/>
              <a:gd name="connsiteX26" fmla="*/ 1286243 w 1683569"/>
              <a:gd name="connsiteY26" fmla="*/ 1397558 h 3348160"/>
              <a:gd name="connsiteX27" fmla="*/ 1267912 w 1683569"/>
              <a:gd name="connsiteY27" fmla="*/ 1466125 h 3348160"/>
              <a:gd name="connsiteX28" fmla="*/ 1245377 w 1683569"/>
              <a:gd name="connsiteY28" fmla="*/ 1533679 h 3348160"/>
              <a:gd name="connsiteX29" fmla="*/ 1219310 w 1683569"/>
              <a:gd name="connsiteY29" fmla="*/ 1589748 h 3348160"/>
              <a:gd name="connsiteX30" fmla="*/ 1223009 w 1683569"/>
              <a:gd name="connsiteY30" fmla="*/ 1612716 h 3348160"/>
              <a:gd name="connsiteX31" fmla="*/ 1490576 w 1683569"/>
              <a:gd name="connsiteY31" fmla="*/ 1747485 h 3348160"/>
              <a:gd name="connsiteX32" fmla="*/ 1558182 w 1683569"/>
              <a:gd name="connsiteY32" fmla="*/ 1805919 h 3348160"/>
              <a:gd name="connsiteX33" fmla="*/ 1584081 w 1683569"/>
              <a:gd name="connsiteY33" fmla="*/ 1827198 h 3348160"/>
              <a:gd name="connsiteX34" fmla="*/ 1664132 w 1683569"/>
              <a:gd name="connsiteY34" fmla="*/ 1926501 h 3348160"/>
              <a:gd name="connsiteX35" fmla="*/ 1666318 w 1683569"/>
              <a:gd name="connsiteY35" fmla="*/ 2067013 h 3348160"/>
              <a:gd name="connsiteX36" fmla="*/ 1213760 w 1683569"/>
              <a:gd name="connsiteY36" fmla="*/ 2506110 h 3348160"/>
              <a:gd name="connsiteX37" fmla="*/ 1159279 w 1683569"/>
              <a:gd name="connsiteY37" fmla="*/ 2601469 h 3348160"/>
              <a:gd name="connsiteX38" fmla="*/ 1196613 w 1683569"/>
              <a:gd name="connsiteY38" fmla="*/ 2603246 h 3348160"/>
              <a:gd name="connsiteX39" fmla="*/ 1150190 w 1683569"/>
              <a:gd name="connsiteY39" fmla="*/ 2702014 h 3348160"/>
              <a:gd name="connsiteX40" fmla="*/ 1154394 w 1683569"/>
              <a:gd name="connsiteY40" fmla="*/ 2802331 h 3348160"/>
              <a:gd name="connsiteX41" fmla="*/ 1203169 w 1683569"/>
              <a:gd name="connsiteY41" fmla="*/ 2922620 h 3348160"/>
              <a:gd name="connsiteX42" fmla="*/ 1072680 w 1683569"/>
              <a:gd name="connsiteY42" fmla="*/ 2878034 h 3348160"/>
              <a:gd name="connsiteX43" fmla="*/ 969738 w 1683569"/>
              <a:gd name="connsiteY43" fmla="*/ 2715407 h 3348160"/>
              <a:gd name="connsiteX44" fmla="*/ 897087 w 1683569"/>
              <a:gd name="connsiteY44" fmla="*/ 2603049 h 3348160"/>
              <a:gd name="connsiteX45" fmla="*/ 1026579 w 1683569"/>
              <a:gd name="connsiteY45" fmla="*/ 2490770 h 3348160"/>
              <a:gd name="connsiteX46" fmla="*/ 1208210 w 1683569"/>
              <a:gd name="connsiteY46" fmla="*/ 2249744 h 3348160"/>
              <a:gd name="connsiteX47" fmla="*/ 1332996 w 1683569"/>
              <a:gd name="connsiteY47" fmla="*/ 2041342 h 3348160"/>
              <a:gd name="connsiteX48" fmla="*/ 1391689 w 1683569"/>
              <a:gd name="connsiteY48" fmla="*/ 1994730 h 3348160"/>
              <a:gd name="connsiteX49" fmla="*/ 1108987 w 1683569"/>
              <a:gd name="connsiteY49" fmla="*/ 1914680 h 3348160"/>
              <a:gd name="connsiteX50" fmla="*/ 783737 w 1683569"/>
              <a:gd name="connsiteY50" fmla="*/ 2334862 h 3348160"/>
              <a:gd name="connsiteX51" fmla="*/ 694268 w 1683569"/>
              <a:gd name="connsiteY51" fmla="*/ 2432476 h 3348160"/>
              <a:gd name="connsiteX52" fmla="*/ 661810 w 1683569"/>
              <a:gd name="connsiteY52" fmla="*/ 2456796 h 3348160"/>
              <a:gd name="connsiteX53" fmla="*/ 461346 w 1683569"/>
              <a:gd name="connsiteY53" fmla="*/ 2750315 h 3348160"/>
              <a:gd name="connsiteX54" fmla="*/ 356069 w 1683569"/>
              <a:gd name="connsiteY54" fmla="*/ 2896230 h 3348160"/>
              <a:gd name="connsiteX55" fmla="*/ 269963 w 1683569"/>
              <a:gd name="connsiteY55" fmla="*/ 3049914 h 3348160"/>
              <a:gd name="connsiteX56" fmla="*/ 300235 w 1683569"/>
              <a:gd name="connsiteY56" fmla="*/ 3090108 h 3348160"/>
              <a:gd name="connsiteX57" fmla="*/ 246923 w 1683569"/>
              <a:gd name="connsiteY57" fmla="*/ 3175901 h 3348160"/>
              <a:gd name="connsiteX58" fmla="*/ 227249 w 1683569"/>
              <a:gd name="connsiteY58" fmla="*/ 3260541 h 3348160"/>
              <a:gd name="connsiteX59" fmla="*/ 285612 w 1683569"/>
              <a:gd name="connsiteY59" fmla="*/ 3343360 h 3348160"/>
              <a:gd name="connsiteX60" fmla="*/ 92034 w 1683569"/>
              <a:gd name="connsiteY60" fmla="*/ 3247846 h 3348160"/>
              <a:gd name="connsiteX61" fmla="*/ 69343 w 1683569"/>
              <a:gd name="connsiteY61" fmla="*/ 3121881 h 3348160"/>
              <a:gd name="connsiteX62" fmla="*/ 177467 w 1683569"/>
              <a:gd name="connsiteY62" fmla="*/ 2871911 h 3348160"/>
              <a:gd name="connsiteX63" fmla="*/ 295357 w 1683569"/>
              <a:gd name="connsiteY63" fmla="*/ 2665535 h 3348160"/>
              <a:gd name="connsiteX64" fmla="*/ 471941 w 1683569"/>
              <a:gd name="connsiteY64" fmla="*/ 2355803 h 3348160"/>
              <a:gd name="connsiteX65" fmla="*/ 666856 w 1683569"/>
              <a:gd name="connsiteY65" fmla="*/ 2063973 h 3348160"/>
              <a:gd name="connsiteX66" fmla="*/ 758847 w 1683569"/>
              <a:gd name="connsiteY66" fmla="*/ 1841722 h 3348160"/>
              <a:gd name="connsiteX67" fmla="*/ 769947 w 1683569"/>
              <a:gd name="connsiteY67" fmla="*/ 1827198 h 3348160"/>
              <a:gd name="connsiteX68" fmla="*/ 797864 w 1683569"/>
              <a:gd name="connsiteY68" fmla="*/ 1760320 h 3348160"/>
              <a:gd name="connsiteX69" fmla="*/ 753129 w 1683569"/>
              <a:gd name="connsiteY69" fmla="*/ 1616769 h 3348160"/>
              <a:gd name="connsiteX70" fmla="*/ 813840 w 1683569"/>
              <a:gd name="connsiteY70" fmla="*/ 1441130 h 3348160"/>
              <a:gd name="connsiteX71" fmla="*/ 903645 w 1683569"/>
              <a:gd name="connsiteY71" fmla="*/ 1306699 h 3348160"/>
              <a:gd name="connsiteX72" fmla="*/ 870179 w 1683569"/>
              <a:gd name="connsiteY72" fmla="*/ 1188481 h 3348160"/>
              <a:gd name="connsiteX73" fmla="*/ 867824 w 1683569"/>
              <a:gd name="connsiteY73" fmla="*/ 1201992 h 3348160"/>
              <a:gd name="connsiteX74" fmla="*/ 857734 w 1683569"/>
              <a:gd name="connsiteY74" fmla="*/ 1220569 h 3348160"/>
              <a:gd name="connsiteX75" fmla="*/ 702677 w 1683569"/>
              <a:gd name="connsiteY75" fmla="*/ 1161459 h 3348160"/>
              <a:gd name="connsiteX76" fmla="*/ 550142 w 1683569"/>
              <a:gd name="connsiteY76" fmla="*/ 1103364 h 3348160"/>
              <a:gd name="connsiteX77" fmla="*/ 406185 w 1683569"/>
              <a:gd name="connsiteY77" fmla="*/ 1036486 h 3348160"/>
              <a:gd name="connsiteX78" fmla="*/ 643479 w 1683569"/>
              <a:gd name="connsiteY78" fmla="*/ 686559 h 3348160"/>
              <a:gd name="connsiteX79" fmla="*/ 833012 w 1683569"/>
              <a:gd name="connsiteY79" fmla="*/ 569016 h 3348160"/>
              <a:gd name="connsiteX80" fmla="*/ 822585 w 1683569"/>
              <a:gd name="connsiteY80" fmla="*/ 538280 h 3348160"/>
              <a:gd name="connsiteX81" fmla="*/ 681487 w 1683569"/>
              <a:gd name="connsiteY81" fmla="*/ 616641 h 3348160"/>
              <a:gd name="connsiteX82" fmla="*/ 646170 w 1683569"/>
              <a:gd name="connsiteY82" fmla="*/ 599078 h 3348160"/>
              <a:gd name="connsiteX83" fmla="*/ 642807 w 1683569"/>
              <a:gd name="connsiteY83" fmla="*/ 597389 h 3348160"/>
              <a:gd name="connsiteX84" fmla="*/ 581759 w 1683569"/>
              <a:gd name="connsiteY84" fmla="*/ 681493 h 3348160"/>
              <a:gd name="connsiteX85" fmla="*/ 614721 w 1683569"/>
              <a:gd name="connsiteY85" fmla="*/ 601104 h 3348160"/>
              <a:gd name="connsiteX86" fmla="*/ 606481 w 1683569"/>
              <a:gd name="connsiteY86" fmla="*/ 572732 h 3348160"/>
              <a:gd name="connsiteX87" fmla="*/ 534670 w 1683569"/>
              <a:gd name="connsiteY87" fmla="*/ 602455 h 3348160"/>
              <a:gd name="connsiteX88" fmla="*/ 548629 w 1683569"/>
              <a:gd name="connsiteY88" fmla="*/ 543008 h 3348160"/>
              <a:gd name="connsiteX89" fmla="*/ 579236 w 1683569"/>
              <a:gd name="connsiteY89" fmla="*/ 525107 h 3348160"/>
              <a:gd name="connsiteX90" fmla="*/ 583945 w 1683569"/>
              <a:gd name="connsiteY90" fmla="*/ 522404 h 3348160"/>
              <a:gd name="connsiteX91" fmla="*/ 588991 w 1683569"/>
              <a:gd name="connsiteY91" fmla="*/ 519702 h 3348160"/>
              <a:gd name="connsiteX92" fmla="*/ 536688 w 1683569"/>
              <a:gd name="connsiteY92" fmla="*/ 442691 h 3348160"/>
              <a:gd name="connsiteX93" fmla="*/ 598240 w 1683569"/>
              <a:gd name="connsiteY93" fmla="*/ 365005 h 3348160"/>
              <a:gd name="connsiteX94" fmla="*/ 667024 w 1683569"/>
              <a:gd name="connsiteY94" fmla="*/ 367369 h 3348160"/>
              <a:gd name="connsiteX95" fmla="*/ 674760 w 1683569"/>
              <a:gd name="connsiteY95" fmla="*/ 321771 h 3348160"/>
              <a:gd name="connsiteX96" fmla="*/ 680310 w 1683569"/>
              <a:gd name="connsiteY96" fmla="*/ 316029 h 3348160"/>
              <a:gd name="connsiteX97" fmla="*/ 711926 w 1683569"/>
              <a:gd name="connsiteY97" fmla="*/ 297114 h 3348160"/>
              <a:gd name="connsiteX98" fmla="*/ 735975 w 1683569"/>
              <a:gd name="connsiteY98" fmla="*/ 331228 h 3348160"/>
              <a:gd name="connsiteX99" fmla="*/ 772301 w 1683569"/>
              <a:gd name="connsiteY99" fmla="*/ 248138 h 3348160"/>
              <a:gd name="connsiteX100" fmla="*/ 831667 w 1683569"/>
              <a:gd name="connsiteY100" fmla="*/ 187340 h 3348160"/>
              <a:gd name="connsiteX101" fmla="*/ 864461 w 1683569"/>
              <a:gd name="connsiteY101" fmla="*/ 72499 h 3348160"/>
              <a:gd name="connsiteX102" fmla="*/ 1033960 w 1683569"/>
              <a:gd name="connsiteY102" fmla="*/ 259 h 3348160"/>
              <a:gd name="connsiteX0" fmla="*/ 752589 w 1683569"/>
              <a:gd name="connsiteY0" fmla="*/ 812645 h 3353229"/>
              <a:gd name="connsiteX1" fmla="*/ 525423 w 1683569"/>
              <a:gd name="connsiteY1" fmla="*/ 941606 h 3353229"/>
              <a:gd name="connsiteX2" fmla="*/ 670178 w 1683569"/>
              <a:gd name="connsiteY2" fmla="*/ 1048312 h 3353229"/>
              <a:gd name="connsiteX3" fmla="*/ 759023 w 1683569"/>
              <a:gd name="connsiteY3" fmla="*/ 1083908 h 3353229"/>
              <a:gd name="connsiteX4" fmla="*/ 811168 w 1683569"/>
              <a:gd name="connsiteY4" fmla="*/ 1043096 h 3353229"/>
              <a:gd name="connsiteX5" fmla="*/ 854480 w 1683569"/>
              <a:gd name="connsiteY5" fmla="*/ 1022537 h 3353229"/>
              <a:gd name="connsiteX6" fmla="*/ 752589 w 1683569"/>
              <a:gd name="connsiteY6" fmla="*/ 812645 h 3353229"/>
              <a:gd name="connsiteX7" fmla="*/ 1033960 w 1683569"/>
              <a:gd name="connsiteY7" fmla="*/ 259 h 3353229"/>
              <a:gd name="connsiteX8" fmla="*/ 1165998 w 1683569"/>
              <a:gd name="connsiteY8" fmla="*/ 56962 h 3353229"/>
              <a:gd name="connsiteX9" fmla="*/ 1216451 w 1683569"/>
              <a:gd name="connsiteY9" fmla="*/ 152550 h 3353229"/>
              <a:gd name="connsiteX10" fmla="*/ 1228223 w 1683569"/>
              <a:gd name="connsiteY10" fmla="*/ 250502 h 3353229"/>
              <a:gd name="connsiteX11" fmla="*/ 1244031 w 1683569"/>
              <a:gd name="connsiteY11" fmla="*/ 300154 h 3353229"/>
              <a:gd name="connsiteX12" fmla="*/ 1228559 w 1683569"/>
              <a:gd name="connsiteY12" fmla="*/ 355548 h 3353229"/>
              <a:gd name="connsiteX13" fmla="*/ 1217964 w 1683569"/>
              <a:gd name="connsiteY13" fmla="*/ 469713 h 3353229"/>
              <a:gd name="connsiteX14" fmla="*/ 1143463 w 1683569"/>
              <a:gd name="connsiteY14" fmla="*/ 479170 h 3353229"/>
              <a:gd name="connsiteX15" fmla="*/ 1263708 w 1683569"/>
              <a:gd name="connsiteY15" fmla="*/ 543008 h 3353229"/>
              <a:gd name="connsiteX16" fmla="*/ 1335958 w 1683569"/>
              <a:gd name="connsiteY16" fmla="*/ 805226 h 3353229"/>
              <a:gd name="connsiteX17" fmla="*/ 1398778 w 1683569"/>
              <a:gd name="connsiteY17" fmla="*/ 926102 h 3353229"/>
              <a:gd name="connsiteX18" fmla="*/ 1507165 w 1683569"/>
              <a:gd name="connsiteY18" fmla="*/ 847468 h 3353229"/>
              <a:gd name="connsiteX19" fmla="*/ 1529801 w 1683569"/>
              <a:gd name="connsiteY19" fmla="*/ 709527 h 3353229"/>
              <a:gd name="connsiteX20" fmla="*/ 1586639 w 1683569"/>
              <a:gd name="connsiteY20" fmla="*/ 695473 h 3353229"/>
              <a:gd name="connsiteX21" fmla="*/ 1616918 w 1683569"/>
              <a:gd name="connsiteY21" fmla="*/ 726731 h 3353229"/>
              <a:gd name="connsiteX22" fmla="*/ 1636915 w 1683569"/>
              <a:gd name="connsiteY22" fmla="*/ 762102 h 3353229"/>
              <a:gd name="connsiteX23" fmla="*/ 1634826 w 1683569"/>
              <a:gd name="connsiteY23" fmla="*/ 832736 h 3353229"/>
              <a:gd name="connsiteX24" fmla="*/ 1492272 w 1683569"/>
              <a:gd name="connsiteY24" fmla="*/ 1038306 h 3353229"/>
              <a:gd name="connsiteX25" fmla="*/ 1305920 w 1683569"/>
              <a:gd name="connsiteY25" fmla="*/ 1081746 h 3353229"/>
              <a:gd name="connsiteX26" fmla="*/ 1286243 w 1683569"/>
              <a:gd name="connsiteY26" fmla="*/ 1397558 h 3353229"/>
              <a:gd name="connsiteX27" fmla="*/ 1267912 w 1683569"/>
              <a:gd name="connsiteY27" fmla="*/ 1466125 h 3353229"/>
              <a:gd name="connsiteX28" fmla="*/ 1245377 w 1683569"/>
              <a:gd name="connsiteY28" fmla="*/ 1533679 h 3353229"/>
              <a:gd name="connsiteX29" fmla="*/ 1219310 w 1683569"/>
              <a:gd name="connsiteY29" fmla="*/ 1589748 h 3353229"/>
              <a:gd name="connsiteX30" fmla="*/ 1223009 w 1683569"/>
              <a:gd name="connsiteY30" fmla="*/ 1612716 h 3353229"/>
              <a:gd name="connsiteX31" fmla="*/ 1490576 w 1683569"/>
              <a:gd name="connsiteY31" fmla="*/ 1747485 h 3353229"/>
              <a:gd name="connsiteX32" fmla="*/ 1558182 w 1683569"/>
              <a:gd name="connsiteY32" fmla="*/ 1805919 h 3353229"/>
              <a:gd name="connsiteX33" fmla="*/ 1584081 w 1683569"/>
              <a:gd name="connsiteY33" fmla="*/ 1827198 h 3353229"/>
              <a:gd name="connsiteX34" fmla="*/ 1664132 w 1683569"/>
              <a:gd name="connsiteY34" fmla="*/ 1926501 h 3353229"/>
              <a:gd name="connsiteX35" fmla="*/ 1666318 w 1683569"/>
              <a:gd name="connsiteY35" fmla="*/ 2067013 h 3353229"/>
              <a:gd name="connsiteX36" fmla="*/ 1213760 w 1683569"/>
              <a:gd name="connsiteY36" fmla="*/ 2506110 h 3353229"/>
              <a:gd name="connsiteX37" fmla="*/ 1159279 w 1683569"/>
              <a:gd name="connsiteY37" fmla="*/ 2601469 h 3353229"/>
              <a:gd name="connsiteX38" fmla="*/ 1196613 w 1683569"/>
              <a:gd name="connsiteY38" fmla="*/ 2603246 h 3353229"/>
              <a:gd name="connsiteX39" fmla="*/ 1150190 w 1683569"/>
              <a:gd name="connsiteY39" fmla="*/ 2702014 h 3353229"/>
              <a:gd name="connsiteX40" fmla="*/ 1154394 w 1683569"/>
              <a:gd name="connsiteY40" fmla="*/ 2802331 h 3353229"/>
              <a:gd name="connsiteX41" fmla="*/ 1203169 w 1683569"/>
              <a:gd name="connsiteY41" fmla="*/ 2922620 h 3353229"/>
              <a:gd name="connsiteX42" fmla="*/ 1072680 w 1683569"/>
              <a:gd name="connsiteY42" fmla="*/ 2878034 h 3353229"/>
              <a:gd name="connsiteX43" fmla="*/ 969738 w 1683569"/>
              <a:gd name="connsiteY43" fmla="*/ 2715407 h 3353229"/>
              <a:gd name="connsiteX44" fmla="*/ 897087 w 1683569"/>
              <a:gd name="connsiteY44" fmla="*/ 2603049 h 3353229"/>
              <a:gd name="connsiteX45" fmla="*/ 1026579 w 1683569"/>
              <a:gd name="connsiteY45" fmla="*/ 2490770 h 3353229"/>
              <a:gd name="connsiteX46" fmla="*/ 1208210 w 1683569"/>
              <a:gd name="connsiteY46" fmla="*/ 2249744 h 3353229"/>
              <a:gd name="connsiteX47" fmla="*/ 1332996 w 1683569"/>
              <a:gd name="connsiteY47" fmla="*/ 2041342 h 3353229"/>
              <a:gd name="connsiteX48" fmla="*/ 1391689 w 1683569"/>
              <a:gd name="connsiteY48" fmla="*/ 1994730 h 3353229"/>
              <a:gd name="connsiteX49" fmla="*/ 1108987 w 1683569"/>
              <a:gd name="connsiteY49" fmla="*/ 1914680 h 3353229"/>
              <a:gd name="connsiteX50" fmla="*/ 783737 w 1683569"/>
              <a:gd name="connsiteY50" fmla="*/ 2334862 h 3353229"/>
              <a:gd name="connsiteX51" fmla="*/ 694268 w 1683569"/>
              <a:gd name="connsiteY51" fmla="*/ 2432476 h 3353229"/>
              <a:gd name="connsiteX52" fmla="*/ 661810 w 1683569"/>
              <a:gd name="connsiteY52" fmla="*/ 2456796 h 3353229"/>
              <a:gd name="connsiteX53" fmla="*/ 461346 w 1683569"/>
              <a:gd name="connsiteY53" fmla="*/ 2750315 h 3353229"/>
              <a:gd name="connsiteX54" fmla="*/ 356069 w 1683569"/>
              <a:gd name="connsiteY54" fmla="*/ 2896230 h 3353229"/>
              <a:gd name="connsiteX55" fmla="*/ 269963 w 1683569"/>
              <a:gd name="connsiteY55" fmla="*/ 3049914 h 3353229"/>
              <a:gd name="connsiteX56" fmla="*/ 300235 w 1683569"/>
              <a:gd name="connsiteY56" fmla="*/ 3090108 h 3353229"/>
              <a:gd name="connsiteX57" fmla="*/ 246923 w 1683569"/>
              <a:gd name="connsiteY57" fmla="*/ 3175901 h 3353229"/>
              <a:gd name="connsiteX58" fmla="*/ 227249 w 1683569"/>
              <a:gd name="connsiteY58" fmla="*/ 3260541 h 3353229"/>
              <a:gd name="connsiteX59" fmla="*/ 285612 w 1683569"/>
              <a:gd name="connsiteY59" fmla="*/ 3343360 h 3353229"/>
              <a:gd name="connsiteX60" fmla="*/ 92034 w 1683569"/>
              <a:gd name="connsiteY60" fmla="*/ 3247846 h 3353229"/>
              <a:gd name="connsiteX61" fmla="*/ 69343 w 1683569"/>
              <a:gd name="connsiteY61" fmla="*/ 3121881 h 3353229"/>
              <a:gd name="connsiteX62" fmla="*/ 177467 w 1683569"/>
              <a:gd name="connsiteY62" fmla="*/ 2871911 h 3353229"/>
              <a:gd name="connsiteX63" fmla="*/ 295357 w 1683569"/>
              <a:gd name="connsiteY63" fmla="*/ 2665535 h 3353229"/>
              <a:gd name="connsiteX64" fmla="*/ 471941 w 1683569"/>
              <a:gd name="connsiteY64" fmla="*/ 2355803 h 3353229"/>
              <a:gd name="connsiteX65" fmla="*/ 666856 w 1683569"/>
              <a:gd name="connsiteY65" fmla="*/ 2063973 h 3353229"/>
              <a:gd name="connsiteX66" fmla="*/ 758847 w 1683569"/>
              <a:gd name="connsiteY66" fmla="*/ 1841722 h 3353229"/>
              <a:gd name="connsiteX67" fmla="*/ 769947 w 1683569"/>
              <a:gd name="connsiteY67" fmla="*/ 1827198 h 3353229"/>
              <a:gd name="connsiteX68" fmla="*/ 797864 w 1683569"/>
              <a:gd name="connsiteY68" fmla="*/ 1760320 h 3353229"/>
              <a:gd name="connsiteX69" fmla="*/ 753129 w 1683569"/>
              <a:gd name="connsiteY69" fmla="*/ 1616769 h 3353229"/>
              <a:gd name="connsiteX70" fmla="*/ 813840 w 1683569"/>
              <a:gd name="connsiteY70" fmla="*/ 1441130 h 3353229"/>
              <a:gd name="connsiteX71" fmla="*/ 903645 w 1683569"/>
              <a:gd name="connsiteY71" fmla="*/ 1306699 h 3353229"/>
              <a:gd name="connsiteX72" fmla="*/ 870179 w 1683569"/>
              <a:gd name="connsiteY72" fmla="*/ 1188481 h 3353229"/>
              <a:gd name="connsiteX73" fmla="*/ 867824 w 1683569"/>
              <a:gd name="connsiteY73" fmla="*/ 1201992 h 3353229"/>
              <a:gd name="connsiteX74" fmla="*/ 857734 w 1683569"/>
              <a:gd name="connsiteY74" fmla="*/ 1220569 h 3353229"/>
              <a:gd name="connsiteX75" fmla="*/ 702677 w 1683569"/>
              <a:gd name="connsiteY75" fmla="*/ 1161459 h 3353229"/>
              <a:gd name="connsiteX76" fmla="*/ 550142 w 1683569"/>
              <a:gd name="connsiteY76" fmla="*/ 1103364 h 3353229"/>
              <a:gd name="connsiteX77" fmla="*/ 406185 w 1683569"/>
              <a:gd name="connsiteY77" fmla="*/ 1036486 h 3353229"/>
              <a:gd name="connsiteX78" fmla="*/ 643479 w 1683569"/>
              <a:gd name="connsiteY78" fmla="*/ 686559 h 3353229"/>
              <a:gd name="connsiteX79" fmla="*/ 833012 w 1683569"/>
              <a:gd name="connsiteY79" fmla="*/ 569016 h 3353229"/>
              <a:gd name="connsiteX80" fmla="*/ 822585 w 1683569"/>
              <a:gd name="connsiteY80" fmla="*/ 538280 h 3353229"/>
              <a:gd name="connsiteX81" fmla="*/ 681487 w 1683569"/>
              <a:gd name="connsiteY81" fmla="*/ 616641 h 3353229"/>
              <a:gd name="connsiteX82" fmla="*/ 646170 w 1683569"/>
              <a:gd name="connsiteY82" fmla="*/ 599078 h 3353229"/>
              <a:gd name="connsiteX83" fmla="*/ 642807 w 1683569"/>
              <a:gd name="connsiteY83" fmla="*/ 597389 h 3353229"/>
              <a:gd name="connsiteX84" fmla="*/ 581759 w 1683569"/>
              <a:gd name="connsiteY84" fmla="*/ 681493 h 3353229"/>
              <a:gd name="connsiteX85" fmla="*/ 614721 w 1683569"/>
              <a:gd name="connsiteY85" fmla="*/ 601104 h 3353229"/>
              <a:gd name="connsiteX86" fmla="*/ 606481 w 1683569"/>
              <a:gd name="connsiteY86" fmla="*/ 572732 h 3353229"/>
              <a:gd name="connsiteX87" fmla="*/ 534670 w 1683569"/>
              <a:gd name="connsiteY87" fmla="*/ 602455 h 3353229"/>
              <a:gd name="connsiteX88" fmla="*/ 548629 w 1683569"/>
              <a:gd name="connsiteY88" fmla="*/ 543008 h 3353229"/>
              <a:gd name="connsiteX89" fmla="*/ 579236 w 1683569"/>
              <a:gd name="connsiteY89" fmla="*/ 525107 h 3353229"/>
              <a:gd name="connsiteX90" fmla="*/ 583945 w 1683569"/>
              <a:gd name="connsiteY90" fmla="*/ 522404 h 3353229"/>
              <a:gd name="connsiteX91" fmla="*/ 588991 w 1683569"/>
              <a:gd name="connsiteY91" fmla="*/ 519702 h 3353229"/>
              <a:gd name="connsiteX92" fmla="*/ 536688 w 1683569"/>
              <a:gd name="connsiteY92" fmla="*/ 442691 h 3353229"/>
              <a:gd name="connsiteX93" fmla="*/ 598240 w 1683569"/>
              <a:gd name="connsiteY93" fmla="*/ 365005 h 3353229"/>
              <a:gd name="connsiteX94" fmla="*/ 667024 w 1683569"/>
              <a:gd name="connsiteY94" fmla="*/ 367369 h 3353229"/>
              <a:gd name="connsiteX95" fmla="*/ 674760 w 1683569"/>
              <a:gd name="connsiteY95" fmla="*/ 321771 h 3353229"/>
              <a:gd name="connsiteX96" fmla="*/ 680310 w 1683569"/>
              <a:gd name="connsiteY96" fmla="*/ 316029 h 3353229"/>
              <a:gd name="connsiteX97" fmla="*/ 711926 w 1683569"/>
              <a:gd name="connsiteY97" fmla="*/ 297114 h 3353229"/>
              <a:gd name="connsiteX98" fmla="*/ 735975 w 1683569"/>
              <a:gd name="connsiteY98" fmla="*/ 331228 h 3353229"/>
              <a:gd name="connsiteX99" fmla="*/ 772301 w 1683569"/>
              <a:gd name="connsiteY99" fmla="*/ 248138 h 3353229"/>
              <a:gd name="connsiteX100" fmla="*/ 831667 w 1683569"/>
              <a:gd name="connsiteY100" fmla="*/ 187340 h 3353229"/>
              <a:gd name="connsiteX101" fmla="*/ 864461 w 1683569"/>
              <a:gd name="connsiteY101" fmla="*/ 72499 h 3353229"/>
              <a:gd name="connsiteX102" fmla="*/ 1033960 w 1683569"/>
              <a:gd name="connsiteY102" fmla="*/ 259 h 3353229"/>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49914 h 3351472"/>
              <a:gd name="connsiteX56" fmla="*/ 300235 w 1683569"/>
              <a:gd name="connsiteY56" fmla="*/ 3090108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49914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49914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4268 w 1683569"/>
              <a:gd name="connsiteY51" fmla="*/ 2432476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69947 w 1683569"/>
              <a:gd name="connsiteY66" fmla="*/ 1827198 h 3351472"/>
              <a:gd name="connsiteX67" fmla="*/ 797864 w 1683569"/>
              <a:gd name="connsiteY67" fmla="*/ 1760320 h 3351472"/>
              <a:gd name="connsiteX68" fmla="*/ 753129 w 1683569"/>
              <a:gd name="connsiteY68" fmla="*/ 1616769 h 3351472"/>
              <a:gd name="connsiteX69" fmla="*/ 813840 w 1683569"/>
              <a:gd name="connsiteY69" fmla="*/ 1441130 h 3351472"/>
              <a:gd name="connsiteX70" fmla="*/ 903645 w 1683569"/>
              <a:gd name="connsiteY70" fmla="*/ 1306699 h 3351472"/>
              <a:gd name="connsiteX71" fmla="*/ 870179 w 1683569"/>
              <a:gd name="connsiteY71" fmla="*/ 1188481 h 3351472"/>
              <a:gd name="connsiteX72" fmla="*/ 867824 w 1683569"/>
              <a:gd name="connsiteY72" fmla="*/ 1201992 h 3351472"/>
              <a:gd name="connsiteX73" fmla="*/ 857734 w 1683569"/>
              <a:gd name="connsiteY73" fmla="*/ 1220569 h 3351472"/>
              <a:gd name="connsiteX74" fmla="*/ 702677 w 1683569"/>
              <a:gd name="connsiteY74" fmla="*/ 1161459 h 3351472"/>
              <a:gd name="connsiteX75" fmla="*/ 550142 w 1683569"/>
              <a:gd name="connsiteY75" fmla="*/ 1103364 h 3351472"/>
              <a:gd name="connsiteX76" fmla="*/ 406185 w 1683569"/>
              <a:gd name="connsiteY76" fmla="*/ 1036486 h 3351472"/>
              <a:gd name="connsiteX77" fmla="*/ 643479 w 1683569"/>
              <a:gd name="connsiteY77" fmla="*/ 686559 h 3351472"/>
              <a:gd name="connsiteX78" fmla="*/ 833012 w 1683569"/>
              <a:gd name="connsiteY78" fmla="*/ 569016 h 3351472"/>
              <a:gd name="connsiteX79" fmla="*/ 822585 w 1683569"/>
              <a:gd name="connsiteY79" fmla="*/ 538280 h 3351472"/>
              <a:gd name="connsiteX80" fmla="*/ 681487 w 1683569"/>
              <a:gd name="connsiteY80" fmla="*/ 616641 h 3351472"/>
              <a:gd name="connsiteX81" fmla="*/ 646170 w 1683569"/>
              <a:gd name="connsiteY81" fmla="*/ 599078 h 3351472"/>
              <a:gd name="connsiteX82" fmla="*/ 642807 w 1683569"/>
              <a:gd name="connsiteY82" fmla="*/ 597389 h 3351472"/>
              <a:gd name="connsiteX83" fmla="*/ 581759 w 1683569"/>
              <a:gd name="connsiteY83" fmla="*/ 681493 h 3351472"/>
              <a:gd name="connsiteX84" fmla="*/ 614721 w 1683569"/>
              <a:gd name="connsiteY84" fmla="*/ 601104 h 3351472"/>
              <a:gd name="connsiteX85" fmla="*/ 606481 w 1683569"/>
              <a:gd name="connsiteY85" fmla="*/ 572732 h 3351472"/>
              <a:gd name="connsiteX86" fmla="*/ 534670 w 1683569"/>
              <a:gd name="connsiteY86" fmla="*/ 602455 h 3351472"/>
              <a:gd name="connsiteX87" fmla="*/ 548629 w 1683569"/>
              <a:gd name="connsiteY87" fmla="*/ 543008 h 3351472"/>
              <a:gd name="connsiteX88" fmla="*/ 579236 w 1683569"/>
              <a:gd name="connsiteY88" fmla="*/ 525107 h 3351472"/>
              <a:gd name="connsiteX89" fmla="*/ 583945 w 1683569"/>
              <a:gd name="connsiteY89" fmla="*/ 522404 h 3351472"/>
              <a:gd name="connsiteX90" fmla="*/ 588991 w 1683569"/>
              <a:gd name="connsiteY90" fmla="*/ 519702 h 3351472"/>
              <a:gd name="connsiteX91" fmla="*/ 536688 w 1683569"/>
              <a:gd name="connsiteY91" fmla="*/ 442691 h 3351472"/>
              <a:gd name="connsiteX92" fmla="*/ 598240 w 1683569"/>
              <a:gd name="connsiteY92" fmla="*/ 365005 h 3351472"/>
              <a:gd name="connsiteX93" fmla="*/ 667024 w 1683569"/>
              <a:gd name="connsiteY93" fmla="*/ 367369 h 3351472"/>
              <a:gd name="connsiteX94" fmla="*/ 674760 w 1683569"/>
              <a:gd name="connsiteY94" fmla="*/ 321771 h 3351472"/>
              <a:gd name="connsiteX95" fmla="*/ 680310 w 1683569"/>
              <a:gd name="connsiteY95" fmla="*/ 316029 h 3351472"/>
              <a:gd name="connsiteX96" fmla="*/ 711926 w 1683569"/>
              <a:gd name="connsiteY96" fmla="*/ 297114 h 3351472"/>
              <a:gd name="connsiteX97" fmla="*/ 735975 w 1683569"/>
              <a:gd name="connsiteY97" fmla="*/ 331228 h 3351472"/>
              <a:gd name="connsiteX98" fmla="*/ 772301 w 1683569"/>
              <a:gd name="connsiteY98" fmla="*/ 248138 h 3351472"/>
              <a:gd name="connsiteX99" fmla="*/ 831667 w 1683569"/>
              <a:gd name="connsiteY99" fmla="*/ 187340 h 3351472"/>
              <a:gd name="connsiteX100" fmla="*/ 864461 w 1683569"/>
              <a:gd name="connsiteY100" fmla="*/ 72499 h 3351472"/>
              <a:gd name="connsiteX101" fmla="*/ 1033960 w 1683569"/>
              <a:gd name="connsiteY101"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69947 w 1683569"/>
              <a:gd name="connsiteY66" fmla="*/ 1827198 h 3351472"/>
              <a:gd name="connsiteX67" fmla="*/ 797864 w 1683569"/>
              <a:gd name="connsiteY67" fmla="*/ 1760320 h 3351472"/>
              <a:gd name="connsiteX68" fmla="*/ 753129 w 1683569"/>
              <a:gd name="connsiteY68" fmla="*/ 1616769 h 3351472"/>
              <a:gd name="connsiteX69" fmla="*/ 813840 w 1683569"/>
              <a:gd name="connsiteY69" fmla="*/ 1441130 h 3351472"/>
              <a:gd name="connsiteX70" fmla="*/ 903645 w 1683569"/>
              <a:gd name="connsiteY70" fmla="*/ 1306699 h 3351472"/>
              <a:gd name="connsiteX71" fmla="*/ 870179 w 1683569"/>
              <a:gd name="connsiteY71" fmla="*/ 1188481 h 3351472"/>
              <a:gd name="connsiteX72" fmla="*/ 867824 w 1683569"/>
              <a:gd name="connsiteY72" fmla="*/ 1201992 h 3351472"/>
              <a:gd name="connsiteX73" fmla="*/ 857734 w 1683569"/>
              <a:gd name="connsiteY73" fmla="*/ 1220569 h 3351472"/>
              <a:gd name="connsiteX74" fmla="*/ 702677 w 1683569"/>
              <a:gd name="connsiteY74" fmla="*/ 1161459 h 3351472"/>
              <a:gd name="connsiteX75" fmla="*/ 550142 w 1683569"/>
              <a:gd name="connsiteY75" fmla="*/ 1103364 h 3351472"/>
              <a:gd name="connsiteX76" fmla="*/ 406185 w 1683569"/>
              <a:gd name="connsiteY76" fmla="*/ 1036486 h 3351472"/>
              <a:gd name="connsiteX77" fmla="*/ 643479 w 1683569"/>
              <a:gd name="connsiteY77" fmla="*/ 686559 h 3351472"/>
              <a:gd name="connsiteX78" fmla="*/ 833012 w 1683569"/>
              <a:gd name="connsiteY78" fmla="*/ 569016 h 3351472"/>
              <a:gd name="connsiteX79" fmla="*/ 822585 w 1683569"/>
              <a:gd name="connsiteY79" fmla="*/ 538280 h 3351472"/>
              <a:gd name="connsiteX80" fmla="*/ 681487 w 1683569"/>
              <a:gd name="connsiteY80" fmla="*/ 616641 h 3351472"/>
              <a:gd name="connsiteX81" fmla="*/ 646170 w 1683569"/>
              <a:gd name="connsiteY81" fmla="*/ 599078 h 3351472"/>
              <a:gd name="connsiteX82" fmla="*/ 642807 w 1683569"/>
              <a:gd name="connsiteY82" fmla="*/ 597389 h 3351472"/>
              <a:gd name="connsiteX83" fmla="*/ 581759 w 1683569"/>
              <a:gd name="connsiteY83" fmla="*/ 681493 h 3351472"/>
              <a:gd name="connsiteX84" fmla="*/ 614721 w 1683569"/>
              <a:gd name="connsiteY84" fmla="*/ 601104 h 3351472"/>
              <a:gd name="connsiteX85" fmla="*/ 606481 w 1683569"/>
              <a:gd name="connsiteY85" fmla="*/ 572732 h 3351472"/>
              <a:gd name="connsiteX86" fmla="*/ 534670 w 1683569"/>
              <a:gd name="connsiteY86" fmla="*/ 602455 h 3351472"/>
              <a:gd name="connsiteX87" fmla="*/ 548629 w 1683569"/>
              <a:gd name="connsiteY87" fmla="*/ 543008 h 3351472"/>
              <a:gd name="connsiteX88" fmla="*/ 579236 w 1683569"/>
              <a:gd name="connsiteY88" fmla="*/ 525107 h 3351472"/>
              <a:gd name="connsiteX89" fmla="*/ 583945 w 1683569"/>
              <a:gd name="connsiteY89" fmla="*/ 522404 h 3351472"/>
              <a:gd name="connsiteX90" fmla="*/ 588991 w 1683569"/>
              <a:gd name="connsiteY90" fmla="*/ 519702 h 3351472"/>
              <a:gd name="connsiteX91" fmla="*/ 536688 w 1683569"/>
              <a:gd name="connsiteY91" fmla="*/ 442691 h 3351472"/>
              <a:gd name="connsiteX92" fmla="*/ 598240 w 1683569"/>
              <a:gd name="connsiteY92" fmla="*/ 365005 h 3351472"/>
              <a:gd name="connsiteX93" fmla="*/ 667024 w 1683569"/>
              <a:gd name="connsiteY93" fmla="*/ 367369 h 3351472"/>
              <a:gd name="connsiteX94" fmla="*/ 674760 w 1683569"/>
              <a:gd name="connsiteY94" fmla="*/ 321771 h 3351472"/>
              <a:gd name="connsiteX95" fmla="*/ 680310 w 1683569"/>
              <a:gd name="connsiteY95" fmla="*/ 316029 h 3351472"/>
              <a:gd name="connsiteX96" fmla="*/ 711926 w 1683569"/>
              <a:gd name="connsiteY96" fmla="*/ 297114 h 3351472"/>
              <a:gd name="connsiteX97" fmla="*/ 735975 w 1683569"/>
              <a:gd name="connsiteY97" fmla="*/ 331228 h 3351472"/>
              <a:gd name="connsiteX98" fmla="*/ 772301 w 1683569"/>
              <a:gd name="connsiteY98" fmla="*/ 248138 h 3351472"/>
              <a:gd name="connsiteX99" fmla="*/ 831667 w 1683569"/>
              <a:gd name="connsiteY99" fmla="*/ 187340 h 3351472"/>
              <a:gd name="connsiteX100" fmla="*/ 864461 w 1683569"/>
              <a:gd name="connsiteY100" fmla="*/ 72499 h 3351472"/>
              <a:gd name="connsiteX101" fmla="*/ 1033960 w 1683569"/>
              <a:gd name="connsiteY101"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69947 w 1683569"/>
              <a:gd name="connsiteY66" fmla="*/ 1827198 h 3351472"/>
              <a:gd name="connsiteX67" fmla="*/ 797864 w 1683569"/>
              <a:gd name="connsiteY67" fmla="*/ 1760320 h 3351472"/>
              <a:gd name="connsiteX68" fmla="*/ 753129 w 1683569"/>
              <a:gd name="connsiteY68" fmla="*/ 1616769 h 3351472"/>
              <a:gd name="connsiteX69" fmla="*/ 813840 w 1683569"/>
              <a:gd name="connsiteY69" fmla="*/ 1441130 h 3351472"/>
              <a:gd name="connsiteX70" fmla="*/ 903645 w 1683569"/>
              <a:gd name="connsiteY70" fmla="*/ 1306699 h 3351472"/>
              <a:gd name="connsiteX71" fmla="*/ 870179 w 1683569"/>
              <a:gd name="connsiteY71" fmla="*/ 1188481 h 3351472"/>
              <a:gd name="connsiteX72" fmla="*/ 867824 w 1683569"/>
              <a:gd name="connsiteY72" fmla="*/ 1201992 h 3351472"/>
              <a:gd name="connsiteX73" fmla="*/ 857734 w 1683569"/>
              <a:gd name="connsiteY73" fmla="*/ 1220569 h 3351472"/>
              <a:gd name="connsiteX74" fmla="*/ 702677 w 1683569"/>
              <a:gd name="connsiteY74" fmla="*/ 1161459 h 3351472"/>
              <a:gd name="connsiteX75" fmla="*/ 550142 w 1683569"/>
              <a:gd name="connsiteY75" fmla="*/ 1103364 h 3351472"/>
              <a:gd name="connsiteX76" fmla="*/ 406185 w 1683569"/>
              <a:gd name="connsiteY76" fmla="*/ 1036486 h 3351472"/>
              <a:gd name="connsiteX77" fmla="*/ 643479 w 1683569"/>
              <a:gd name="connsiteY77" fmla="*/ 686559 h 3351472"/>
              <a:gd name="connsiteX78" fmla="*/ 833012 w 1683569"/>
              <a:gd name="connsiteY78" fmla="*/ 569016 h 3351472"/>
              <a:gd name="connsiteX79" fmla="*/ 822585 w 1683569"/>
              <a:gd name="connsiteY79" fmla="*/ 538280 h 3351472"/>
              <a:gd name="connsiteX80" fmla="*/ 681487 w 1683569"/>
              <a:gd name="connsiteY80" fmla="*/ 616641 h 3351472"/>
              <a:gd name="connsiteX81" fmla="*/ 646170 w 1683569"/>
              <a:gd name="connsiteY81" fmla="*/ 599078 h 3351472"/>
              <a:gd name="connsiteX82" fmla="*/ 642807 w 1683569"/>
              <a:gd name="connsiteY82" fmla="*/ 597389 h 3351472"/>
              <a:gd name="connsiteX83" fmla="*/ 581759 w 1683569"/>
              <a:gd name="connsiteY83" fmla="*/ 681493 h 3351472"/>
              <a:gd name="connsiteX84" fmla="*/ 614721 w 1683569"/>
              <a:gd name="connsiteY84" fmla="*/ 601104 h 3351472"/>
              <a:gd name="connsiteX85" fmla="*/ 606481 w 1683569"/>
              <a:gd name="connsiteY85" fmla="*/ 572732 h 3351472"/>
              <a:gd name="connsiteX86" fmla="*/ 534670 w 1683569"/>
              <a:gd name="connsiteY86" fmla="*/ 602455 h 3351472"/>
              <a:gd name="connsiteX87" fmla="*/ 548629 w 1683569"/>
              <a:gd name="connsiteY87" fmla="*/ 543008 h 3351472"/>
              <a:gd name="connsiteX88" fmla="*/ 579236 w 1683569"/>
              <a:gd name="connsiteY88" fmla="*/ 525107 h 3351472"/>
              <a:gd name="connsiteX89" fmla="*/ 583945 w 1683569"/>
              <a:gd name="connsiteY89" fmla="*/ 522404 h 3351472"/>
              <a:gd name="connsiteX90" fmla="*/ 588991 w 1683569"/>
              <a:gd name="connsiteY90" fmla="*/ 519702 h 3351472"/>
              <a:gd name="connsiteX91" fmla="*/ 536688 w 1683569"/>
              <a:gd name="connsiteY91" fmla="*/ 442691 h 3351472"/>
              <a:gd name="connsiteX92" fmla="*/ 598240 w 1683569"/>
              <a:gd name="connsiteY92" fmla="*/ 365005 h 3351472"/>
              <a:gd name="connsiteX93" fmla="*/ 667024 w 1683569"/>
              <a:gd name="connsiteY93" fmla="*/ 367369 h 3351472"/>
              <a:gd name="connsiteX94" fmla="*/ 674760 w 1683569"/>
              <a:gd name="connsiteY94" fmla="*/ 321771 h 3351472"/>
              <a:gd name="connsiteX95" fmla="*/ 680310 w 1683569"/>
              <a:gd name="connsiteY95" fmla="*/ 316029 h 3351472"/>
              <a:gd name="connsiteX96" fmla="*/ 711926 w 1683569"/>
              <a:gd name="connsiteY96" fmla="*/ 297114 h 3351472"/>
              <a:gd name="connsiteX97" fmla="*/ 735975 w 1683569"/>
              <a:gd name="connsiteY97" fmla="*/ 331228 h 3351472"/>
              <a:gd name="connsiteX98" fmla="*/ 772301 w 1683569"/>
              <a:gd name="connsiteY98" fmla="*/ 248138 h 3351472"/>
              <a:gd name="connsiteX99" fmla="*/ 831667 w 1683569"/>
              <a:gd name="connsiteY99" fmla="*/ 187340 h 3351472"/>
              <a:gd name="connsiteX100" fmla="*/ 864461 w 1683569"/>
              <a:gd name="connsiteY100" fmla="*/ 72499 h 3351472"/>
              <a:gd name="connsiteX101" fmla="*/ 1033960 w 1683569"/>
              <a:gd name="connsiteY101"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58182 w 1683569"/>
              <a:gd name="connsiteY31" fmla="*/ 1805919 h 3351472"/>
              <a:gd name="connsiteX32" fmla="*/ 1584081 w 1683569"/>
              <a:gd name="connsiteY32" fmla="*/ 1827198 h 3351472"/>
              <a:gd name="connsiteX33" fmla="*/ 1664132 w 1683569"/>
              <a:gd name="connsiteY33" fmla="*/ 1926501 h 3351472"/>
              <a:gd name="connsiteX34" fmla="*/ 1666318 w 1683569"/>
              <a:gd name="connsiteY34" fmla="*/ 2067013 h 3351472"/>
              <a:gd name="connsiteX35" fmla="*/ 1213760 w 1683569"/>
              <a:gd name="connsiteY35" fmla="*/ 2506110 h 3351472"/>
              <a:gd name="connsiteX36" fmla="*/ 1159279 w 1683569"/>
              <a:gd name="connsiteY36" fmla="*/ 2601469 h 3351472"/>
              <a:gd name="connsiteX37" fmla="*/ 1196613 w 1683569"/>
              <a:gd name="connsiteY37" fmla="*/ 2603246 h 3351472"/>
              <a:gd name="connsiteX38" fmla="*/ 1150190 w 1683569"/>
              <a:gd name="connsiteY38" fmla="*/ 2702014 h 3351472"/>
              <a:gd name="connsiteX39" fmla="*/ 1154394 w 1683569"/>
              <a:gd name="connsiteY39" fmla="*/ 2802331 h 3351472"/>
              <a:gd name="connsiteX40" fmla="*/ 1203169 w 1683569"/>
              <a:gd name="connsiteY40" fmla="*/ 2922620 h 3351472"/>
              <a:gd name="connsiteX41" fmla="*/ 1072680 w 1683569"/>
              <a:gd name="connsiteY41" fmla="*/ 2878034 h 3351472"/>
              <a:gd name="connsiteX42" fmla="*/ 969738 w 1683569"/>
              <a:gd name="connsiteY42" fmla="*/ 2715407 h 3351472"/>
              <a:gd name="connsiteX43" fmla="*/ 897087 w 1683569"/>
              <a:gd name="connsiteY43" fmla="*/ 2603049 h 3351472"/>
              <a:gd name="connsiteX44" fmla="*/ 1026579 w 1683569"/>
              <a:gd name="connsiteY44" fmla="*/ 2490770 h 3351472"/>
              <a:gd name="connsiteX45" fmla="*/ 1208210 w 1683569"/>
              <a:gd name="connsiteY45" fmla="*/ 2249744 h 3351472"/>
              <a:gd name="connsiteX46" fmla="*/ 1314146 w 1683569"/>
              <a:gd name="connsiteY46" fmla="*/ 2041342 h 3351472"/>
              <a:gd name="connsiteX47" fmla="*/ 1391689 w 1683569"/>
              <a:gd name="connsiteY47" fmla="*/ 1994730 h 3351472"/>
              <a:gd name="connsiteX48" fmla="*/ 1114373 w 1683569"/>
              <a:gd name="connsiteY48" fmla="*/ 1903959 h 3351472"/>
              <a:gd name="connsiteX49" fmla="*/ 778351 w 1683569"/>
              <a:gd name="connsiteY49" fmla="*/ 2334862 h 3351472"/>
              <a:gd name="connsiteX50" fmla="*/ 696961 w 1683569"/>
              <a:gd name="connsiteY50" fmla="*/ 2416395 h 3351472"/>
              <a:gd name="connsiteX51" fmla="*/ 653732 w 1683569"/>
              <a:gd name="connsiteY51" fmla="*/ 2448755 h 3351472"/>
              <a:gd name="connsiteX52" fmla="*/ 461346 w 1683569"/>
              <a:gd name="connsiteY52" fmla="*/ 2744955 h 3351472"/>
              <a:gd name="connsiteX53" fmla="*/ 353376 w 1683569"/>
              <a:gd name="connsiteY53" fmla="*/ 2885509 h 3351472"/>
              <a:gd name="connsiteX54" fmla="*/ 269963 w 1683569"/>
              <a:gd name="connsiteY54" fmla="*/ 3025792 h 3351472"/>
              <a:gd name="connsiteX55" fmla="*/ 308314 w 1683569"/>
              <a:gd name="connsiteY55" fmla="*/ 3071347 h 3351472"/>
              <a:gd name="connsiteX56" fmla="*/ 246923 w 1683569"/>
              <a:gd name="connsiteY56" fmla="*/ 3175901 h 3351472"/>
              <a:gd name="connsiteX57" fmla="*/ 227249 w 1683569"/>
              <a:gd name="connsiteY57" fmla="*/ 3260541 h 3351472"/>
              <a:gd name="connsiteX58" fmla="*/ 288305 w 1683569"/>
              <a:gd name="connsiteY58" fmla="*/ 3340680 h 3351472"/>
              <a:gd name="connsiteX59" fmla="*/ 92034 w 1683569"/>
              <a:gd name="connsiteY59" fmla="*/ 3247846 h 3351472"/>
              <a:gd name="connsiteX60" fmla="*/ 69343 w 1683569"/>
              <a:gd name="connsiteY60" fmla="*/ 3121881 h 3351472"/>
              <a:gd name="connsiteX61" fmla="*/ 177467 w 1683569"/>
              <a:gd name="connsiteY61" fmla="*/ 2871911 h 3351472"/>
              <a:gd name="connsiteX62" fmla="*/ 295357 w 1683569"/>
              <a:gd name="connsiteY62" fmla="*/ 2665535 h 3351472"/>
              <a:gd name="connsiteX63" fmla="*/ 463862 w 1683569"/>
              <a:gd name="connsiteY63" fmla="*/ 2355803 h 3351472"/>
              <a:gd name="connsiteX64" fmla="*/ 666856 w 1683569"/>
              <a:gd name="connsiteY64" fmla="*/ 2063973 h 3351472"/>
              <a:gd name="connsiteX65" fmla="*/ 769947 w 1683569"/>
              <a:gd name="connsiteY65" fmla="*/ 1827198 h 3351472"/>
              <a:gd name="connsiteX66" fmla="*/ 797864 w 1683569"/>
              <a:gd name="connsiteY66" fmla="*/ 1760320 h 3351472"/>
              <a:gd name="connsiteX67" fmla="*/ 753129 w 1683569"/>
              <a:gd name="connsiteY67" fmla="*/ 1616769 h 3351472"/>
              <a:gd name="connsiteX68" fmla="*/ 813840 w 1683569"/>
              <a:gd name="connsiteY68" fmla="*/ 1441130 h 3351472"/>
              <a:gd name="connsiteX69" fmla="*/ 903645 w 1683569"/>
              <a:gd name="connsiteY69" fmla="*/ 1306699 h 3351472"/>
              <a:gd name="connsiteX70" fmla="*/ 870179 w 1683569"/>
              <a:gd name="connsiteY70" fmla="*/ 1188481 h 3351472"/>
              <a:gd name="connsiteX71" fmla="*/ 867824 w 1683569"/>
              <a:gd name="connsiteY71" fmla="*/ 1201992 h 3351472"/>
              <a:gd name="connsiteX72" fmla="*/ 857734 w 1683569"/>
              <a:gd name="connsiteY72" fmla="*/ 1220569 h 3351472"/>
              <a:gd name="connsiteX73" fmla="*/ 702677 w 1683569"/>
              <a:gd name="connsiteY73" fmla="*/ 1161459 h 3351472"/>
              <a:gd name="connsiteX74" fmla="*/ 550142 w 1683569"/>
              <a:gd name="connsiteY74" fmla="*/ 1103364 h 3351472"/>
              <a:gd name="connsiteX75" fmla="*/ 406185 w 1683569"/>
              <a:gd name="connsiteY75" fmla="*/ 1036486 h 3351472"/>
              <a:gd name="connsiteX76" fmla="*/ 643479 w 1683569"/>
              <a:gd name="connsiteY76" fmla="*/ 686559 h 3351472"/>
              <a:gd name="connsiteX77" fmla="*/ 833012 w 1683569"/>
              <a:gd name="connsiteY77" fmla="*/ 569016 h 3351472"/>
              <a:gd name="connsiteX78" fmla="*/ 822585 w 1683569"/>
              <a:gd name="connsiteY78" fmla="*/ 538280 h 3351472"/>
              <a:gd name="connsiteX79" fmla="*/ 681487 w 1683569"/>
              <a:gd name="connsiteY79" fmla="*/ 616641 h 3351472"/>
              <a:gd name="connsiteX80" fmla="*/ 646170 w 1683569"/>
              <a:gd name="connsiteY80" fmla="*/ 599078 h 3351472"/>
              <a:gd name="connsiteX81" fmla="*/ 642807 w 1683569"/>
              <a:gd name="connsiteY81" fmla="*/ 597389 h 3351472"/>
              <a:gd name="connsiteX82" fmla="*/ 581759 w 1683569"/>
              <a:gd name="connsiteY82" fmla="*/ 681493 h 3351472"/>
              <a:gd name="connsiteX83" fmla="*/ 614721 w 1683569"/>
              <a:gd name="connsiteY83" fmla="*/ 601104 h 3351472"/>
              <a:gd name="connsiteX84" fmla="*/ 606481 w 1683569"/>
              <a:gd name="connsiteY84" fmla="*/ 572732 h 3351472"/>
              <a:gd name="connsiteX85" fmla="*/ 534670 w 1683569"/>
              <a:gd name="connsiteY85" fmla="*/ 602455 h 3351472"/>
              <a:gd name="connsiteX86" fmla="*/ 548629 w 1683569"/>
              <a:gd name="connsiteY86" fmla="*/ 543008 h 3351472"/>
              <a:gd name="connsiteX87" fmla="*/ 579236 w 1683569"/>
              <a:gd name="connsiteY87" fmla="*/ 525107 h 3351472"/>
              <a:gd name="connsiteX88" fmla="*/ 583945 w 1683569"/>
              <a:gd name="connsiteY88" fmla="*/ 522404 h 3351472"/>
              <a:gd name="connsiteX89" fmla="*/ 588991 w 1683569"/>
              <a:gd name="connsiteY89" fmla="*/ 519702 h 3351472"/>
              <a:gd name="connsiteX90" fmla="*/ 536688 w 1683569"/>
              <a:gd name="connsiteY90" fmla="*/ 442691 h 3351472"/>
              <a:gd name="connsiteX91" fmla="*/ 598240 w 1683569"/>
              <a:gd name="connsiteY91" fmla="*/ 365005 h 3351472"/>
              <a:gd name="connsiteX92" fmla="*/ 667024 w 1683569"/>
              <a:gd name="connsiteY92" fmla="*/ 367369 h 3351472"/>
              <a:gd name="connsiteX93" fmla="*/ 674760 w 1683569"/>
              <a:gd name="connsiteY93" fmla="*/ 321771 h 3351472"/>
              <a:gd name="connsiteX94" fmla="*/ 680310 w 1683569"/>
              <a:gd name="connsiteY94" fmla="*/ 316029 h 3351472"/>
              <a:gd name="connsiteX95" fmla="*/ 711926 w 1683569"/>
              <a:gd name="connsiteY95" fmla="*/ 297114 h 3351472"/>
              <a:gd name="connsiteX96" fmla="*/ 735975 w 1683569"/>
              <a:gd name="connsiteY96" fmla="*/ 331228 h 3351472"/>
              <a:gd name="connsiteX97" fmla="*/ 772301 w 1683569"/>
              <a:gd name="connsiteY97" fmla="*/ 248138 h 3351472"/>
              <a:gd name="connsiteX98" fmla="*/ 831667 w 1683569"/>
              <a:gd name="connsiteY98" fmla="*/ 187340 h 3351472"/>
              <a:gd name="connsiteX99" fmla="*/ 864461 w 1683569"/>
              <a:gd name="connsiteY99" fmla="*/ 72499 h 3351472"/>
              <a:gd name="connsiteX100" fmla="*/ 1033960 w 1683569"/>
              <a:gd name="connsiteY100"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58182 w 1683569"/>
              <a:gd name="connsiteY31" fmla="*/ 1805919 h 3351472"/>
              <a:gd name="connsiteX32" fmla="*/ 1584081 w 1683569"/>
              <a:gd name="connsiteY32" fmla="*/ 1827198 h 3351472"/>
              <a:gd name="connsiteX33" fmla="*/ 1664132 w 1683569"/>
              <a:gd name="connsiteY33" fmla="*/ 1926501 h 3351472"/>
              <a:gd name="connsiteX34" fmla="*/ 1666318 w 1683569"/>
              <a:gd name="connsiteY34" fmla="*/ 2067013 h 3351472"/>
              <a:gd name="connsiteX35" fmla="*/ 1213760 w 1683569"/>
              <a:gd name="connsiteY35" fmla="*/ 2506110 h 3351472"/>
              <a:gd name="connsiteX36" fmla="*/ 1159279 w 1683569"/>
              <a:gd name="connsiteY36" fmla="*/ 2601469 h 3351472"/>
              <a:gd name="connsiteX37" fmla="*/ 1196613 w 1683569"/>
              <a:gd name="connsiteY37" fmla="*/ 2603246 h 3351472"/>
              <a:gd name="connsiteX38" fmla="*/ 1150190 w 1683569"/>
              <a:gd name="connsiteY38" fmla="*/ 2702014 h 3351472"/>
              <a:gd name="connsiteX39" fmla="*/ 1154394 w 1683569"/>
              <a:gd name="connsiteY39" fmla="*/ 2802331 h 3351472"/>
              <a:gd name="connsiteX40" fmla="*/ 1203169 w 1683569"/>
              <a:gd name="connsiteY40" fmla="*/ 2922620 h 3351472"/>
              <a:gd name="connsiteX41" fmla="*/ 1072680 w 1683569"/>
              <a:gd name="connsiteY41" fmla="*/ 2878034 h 3351472"/>
              <a:gd name="connsiteX42" fmla="*/ 969738 w 1683569"/>
              <a:gd name="connsiteY42" fmla="*/ 2715407 h 3351472"/>
              <a:gd name="connsiteX43" fmla="*/ 897087 w 1683569"/>
              <a:gd name="connsiteY43" fmla="*/ 2603049 h 3351472"/>
              <a:gd name="connsiteX44" fmla="*/ 1026579 w 1683569"/>
              <a:gd name="connsiteY44" fmla="*/ 2490770 h 3351472"/>
              <a:gd name="connsiteX45" fmla="*/ 1208210 w 1683569"/>
              <a:gd name="connsiteY45" fmla="*/ 2249744 h 3351472"/>
              <a:gd name="connsiteX46" fmla="*/ 1314146 w 1683569"/>
              <a:gd name="connsiteY46" fmla="*/ 2041342 h 3351472"/>
              <a:gd name="connsiteX47" fmla="*/ 1391689 w 1683569"/>
              <a:gd name="connsiteY47" fmla="*/ 1994730 h 3351472"/>
              <a:gd name="connsiteX48" fmla="*/ 1114373 w 1683569"/>
              <a:gd name="connsiteY48" fmla="*/ 1903959 h 3351472"/>
              <a:gd name="connsiteX49" fmla="*/ 778351 w 1683569"/>
              <a:gd name="connsiteY49" fmla="*/ 2334862 h 3351472"/>
              <a:gd name="connsiteX50" fmla="*/ 696961 w 1683569"/>
              <a:gd name="connsiteY50" fmla="*/ 2416395 h 3351472"/>
              <a:gd name="connsiteX51" fmla="*/ 653732 w 1683569"/>
              <a:gd name="connsiteY51" fmla="*/ 2448755 h 3351472"/>
              <a:gd name="connsiteX52" fmla="*/ 461346 w 1683569"/>
              <a:gd name="connsiteY52" fmla="*/ 2744955 h 3351472"/>
              <a:gd name="connsiteX53" fmla="*/ 353376 w 1683569"/>
              <a:gd name="connsiteY53" fmla="*/ 2885509 h 3351472"/>
              <a:gd name="connsiteX54" fmla="*/ 269963 w 1683569"/>
              <a:gd name="connsiteY54" fmla="*/ 3025792 h 3351472"/>
              <a:gd name="connsiteX55" fmla="*/ 308314 w 1683569"/>
              <a:gd name="connsiteY55" fmla="*/ 3071347 h 3351472"/>
              <a:gd name="connsiteX56" fmla="*/ 246923 w 1683569"/>
              <a:gd name="connsiteY56" fmla="*/ 3175901 h 3351472"/>
              <a:gd name="connsiteX57" fmla="*/ 227249 w 1683569"/>
              <a:gd name="connsiteY57" fmla="*/ 3260541 h 3351472"/>
              <a:gd name="connsiteX58" fmla="*/ 288305 w 1683569"/>
              <a:gd name="connsiteY58" fmla="*/ 3340680 h 3351472"/>
              <a:gd name="connsiteX59" fmla="*/ 92034 w 1683569"/>
              <a:gd name="connsiteY59" fmla="*/ 3247846 h 3351472"/>
              <a:gd name="connsiteX60" fmla="*/ 69343 w 1683569"/>
              <a:gd name="connsiteY60" fmla="*/ 3121881 h 3351472"/>
              <a:gd name="connsiteX61" fmla="*/ 177467 w 1683569"/>
              <a:gd name="connsiteY61" fmla="*/ 2871911 h 3351472"/>
              <a:gd name="connsiteX62" fmla="*/ 295357 w 1683569"/>
              <a:gd name="connsiteY62" fmla="*/ 2665535 h 3351472"/>
              <a:gd name="connsiteX63" fmla="*/ 463862 w 1683569"/>
              <a:gd name="connsiteY63" fmla="*/ 2355803 h 3351472"/>
              <a:gd name="connsiteX64" fmla="*/ 666856 w 1683569"/>
              <a:gd name="connsiteY64" fmla="*/ 2063973 h 3351472"/>
              <a:gd name="connsiteX65" fmla="*/ 769947 w 1683569"/>
              <a:gd name="connsiteY65" fmla="*/ 1827198 h 3351472"/>
              <a:gd name="connsiteX66" fmla="*/ 797864 w 1683569"/>
              <a:gd name="connsiteY66" fmla="*/ 1760320 h 3351472"/>
              <a:gd name="connsiteX67" fmla="*/ 753129 w 1683569"/>
              <a:gd name="connsiteY67" fmla="*/ 1616769 h 3351472"/>
              <a:gd name="connsiteX68" fmla="*/ 813840 w 1683569"/>
              <a:gd name="connsiteY68" fmla="*/ 1441130 h 3351472"/>
              <a:gd name="connsiteX69" fmla="*/ 903645 w 1683569"/>
              <a:gd name="connsiteY69" fmla="*/ 1306699 h 3351472"/>
              <a:gd name="connsiteX70" fmla="*/ 870179 w 1683569"/>
              <a:gd name="connsiteY70" fmla="*/ 1188481 h 3351472"/>
              <a:gd name="connsiteX71" fmla="*/ 867824 w 1683569"/>
              <a:gd name="connsiteY71" fmla="*/ 1201992 h 3351472"/>
              <a:gd name="connsiteX72" fmla="*/ 857734 w 1683569"/>
              <a:gd name="connsiteY72" fmla="*/ 1220569 h 3351472"/>
              <a:gd name="connsiteX73" fmla="*/ 702677 w 1683569"/>
              <a:gd name="connsiteY73" fmla="*/ 1161459 h 3351472"/>
              <a:gd name="connsiteX74" fmla="*/ 550142 w 1683569"/>
              <a:gd name="connsiteY74" fmla="*/ 1103364 h 3351472"/>
              <a:gd name="connsiteX75" fmla="*/ 406185 w 1683569"/>
              <a:gd name="connsiteY75" fmla="*/ 1036486 h 3351472"/>
              <a:gd name="connsiteX76" fmla="*/ 643479 w 1683569"/>
              <a:gd name="connsiteY76" fmla="*/ 686559 h 3351472"/>
              <a:gd name="connsiteX77" fmla="*/ 833012 w 1683569"/>
              <a:gd name="connsiteY77" fmla="*/ 569016 h 3351472"/>
              <a:gd name="connsiteX78" fmla="*/ 822585 w 1683569"/>
              <a:gd name="connsiteY78" fmla="*/ 538280 h 3351472"/>
              <a:gd name="connsiteX79" fmla="*/ 681487 w 1683569"/>
              <a:gd name="connsiteY79" fmla="*/ 616641 h 3351472"/>
              <a:gd name="connsiteX80" fmla="*/ 646170 w 1683569"/>
              <a:gd name="connsiteY80" fmla="*/ 599078 h 3351472"/>
              <a:gd name="connsiteX81" fmla="*/ 642807 w 1683569"/>
              <a:gd name="connsiteY81" fmla="*/ 597389 h 3351472"/>
              <a:gd name="connsiteX82" fmla="*/ 581759 w 1683569"/>
              <a:gd name="connsiteY82" fmla="*/ 681493 h 3351472"/>
              <a:gd name="connsiteX83" fmla="*/ 614721 w 1683569"/>
              <a:gd name="connsiteY83" fmla="*/ 601104 h 3351472"/>
              <a:gd name="connsiteX84" fmla="*/ 606481 w 1683569"/>
              <a:gd name="connsiteY84" fmla="*/ 572732 h 3351472"/>
              <a:gd name="connsiteX85" fmla="*/ 534670 w 1683569"/>
              <a:gd name="connsiteY85" fmla="*/ 602455 h 3351472"/>
              <a:gd name="connsiteX86" fmla="*/ 548629 w 1683569"/>
              <a:gd name="connsiteY86" fmla="*/ 543008 h 3351472"/>
              <a:gd name="connsiteX87" fmla="*/ 579236 w 1683569"/>
              <a:gd name="connsiteY87" fmla="*/ 525107 h 3351472"/>
              <a:gd name="connsiteX88" fmla="*/ 583945 w 1683569"/>
              <a:gd name="connsiteY88" fmla="*/ 522404 h 3351472"/>
              <a:gd name="connsiteX89" fmla="*/ 588991 w 1683569"/>
              <a:gd name="connsiteY89" fmla="*/ 519702 h 3351472"/>
              <a:gd name="connsiteX90" fmla="*/ 536688 w 1683569"/>
              <a:gd name="connsiteY90" fmla="*/ 442691 h 3351472"/>
              <a:gd name="connsiteX91" fmla="*/ 598240 w 1683569"/>
              <a:gd name="connsiteY91" fmla="*/ 365005 h 3351472"/>
              <a:gd name="connsiteX92" fmla="*/ 667024 w 1683569"/>
              <a:gd name="connsiteY92" fmla="*/ 367369 h 3351472"/>
              <a:gd name="connsiteX93" fmla="*/ 674760 w 1683569"/>
              <a:gd name="connsiteY93" fmla="*/ 321771 h 3351472"/>
              <a:gd name="connsiteX94" fmla="*/ 680310 w 1683569"/>
              <a:gd name="connsiteY94" fmla="*/ 316029 h 3351472"/>
              <a:gd name="connsiteX95" fmla="*/ 711926 w 1683569"/>
              <a:gd name="connsiteY95" fmla="*/ 297114 h 3351472"/>
              <a:gd name="connsiteX96" fmla="*/ 735975 w 1683569"/>
              <a:gd name="connsiteY96" fmla="*/ 331228 h 3351472"/>
              <a:gd name="connsiteX97" fmla="*/ 772301 w 1683569"/>
              <a:gd name="connsiteY97" fmla="*/ 248138 h 3351472"/>
              <a:gd name="connsiteX98" fmla="*/ 831667 w 1683569"/>
              <a:gd name="connsiteY98" fmla="*/ 187340 h 3351472"/>
              <a:gd name="connsiteX99" fmla="*/ 864461 w 1683569"/>
              <a:gd name="connsiteY99" fmla="*/ 72499 h 3351472"/>
              <a:gd name="connsiteX100" fmla="*/ 1033960 w 1683569"/>
              <a:gd name="connsiteY100"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71646 w 1683569"/>
              <a:gd name="connsiteY31" fmla="*/ 1797878 h 3351472"/>
              <a:gd name="connsiteX32" fmla="*/ 1584081 w 1683569"/>
              <a:gd name="connsiteY32" fmla="*/ 1827198 h 3351472"/>
              <a:gd name="connsiteX33" fmla="*/ 1664132 w 1683569"/>
              <a:gd name="connsiteY33" fmla="*/ 1926501 h 3351472"/>
              <a:gd name="connsiteX34" fmla="*/ 1666318 w 1683569"/>
              <a:gd name="connsiteY34" fmla="*/ 2067013 h 3351472"/>
              <a:gd name="connsiteX35" fmla="*/ 1213760 w 1683569"/>
              <a:gd name="connsiteY35" fmla="*/ 2506110 h 3351472"/>
              <a:gd name="connsiteX36" fmla="*/ 1159279 w 1683569"/>
              <a:gd name="connsiteY36" fmla="*/ 2601469 h 3351472"/>
              <a:gd name="connsiteX37" fmla="*/ 1196613 w 1683569"/>
              <a:gd name="connsiteY37" fmla="*/ 2603246 h 3351472"/>
              <a:gd name="connsiteX38" fmla="*/ 1150190 w 1683569"/>
              <a:gd name="connsiteY38" fmla="*/ 2702014 h 3351472"/>
              <a:gd name="connsiteX39" fmla="*/ 1154394 w 1683569"/>
              <a:gd name="connsiteY39" fmla="*/ 2802331 h 3351472"/>
              <a:gd name="connsiteX40" fmla="*/ 1203169 w 1683569"/>
              <a:gd name="connsiteY40" fmla="*/ 2922620 h 3351472"/>
              <a:gd name="connsiteX41" fmla="*/ 1072680 w 1683569"/>
              <a:gd name="connsiteY41" fmla="*/ 2878034 h 3351472"/>
              <a:gd name="connsiteX42" fmla="*/ 969738 w 1683569"/>
              <a:gd name="connsiteY42" fmla="*/ 2715407 h 3351472"/>
              <a:gd name="connsiteX43" fmla="*/ 897087 w 1683569"/>
              <a:gd name="connsiteY43" fmla="*/ 2603049 h 3351472"/>
              <a:gd name="connsiteX44" fmla="*/ 1026579 w 1683569"/>
              <a:gd name="connsiteY44" fmla="*/ 2490770 h 3351472"/>
              <a:gd name="connsiteX45" fmla="*/ 1208210 w 1683569"/>
              <a:gd name="connsiteY45" fmla="*/ 2249744 h 3351472"/>
              <a:gd name="connsiteX46" fmla="*/ 1314146 w 1683569"/>
              <a:gd name="connsiteY46" fmla="*/ 2041342 h 3351472"/>
              <a:gd name="connsiteX47" fmla="*/ 1391689 w 1683569"/>
              <a:gd name="connsiteY47" fmla="*/ 1994730 h 3351472"/>
              <a:gd name="connsiteX48" fmla="*/ 1114373 w 1683569"/>
              <a:gd name="connsiteY48" fmla="*/ 1903959 h 3351472"/>
              <a:gd name="connsiteX49" fmla="*/ 778351 w 1683569"/>
              <a:gd name="connsiteY49" fmla="*/ 2334862 h 3351472"/>
              <a:gd name="connsiteX50" fmla="*/ 696961 w 1683569"/>
              <a:gd name="connsiteY50" fmla="*/ 2416395 h 3351472"/>
              <a:gd name="connsiteX51" fmla="*/ 653732 w 1683569"/>
              <a:gd name="connsiteY51" fmla="*/ 2448755 h 3351472"/>
              <a:gd name="connsiteX52" fmla="*/ 461346 w 1683569"/>
              <a:gd name="connsiteY52" fmla="*/ 2744955 h 3351472"/>
              <a:gd name="connsiteX53" fmla="*/ 353376 w 1683569"/>
              <a:gd name="connsiteY53" fmla="*/ 2885509 h 3351472"/>
              <a:gd name="connsiteX54" fmla="*/ 269963 w 1683569"/>
              <a:gd name="connsiteY54" fmla="*/ 3025792 h 3351472"/>
              <a:gd name="connsiteX55" fmla="*/ 308314 w 1683569"/>
              <a:gd name="connsiteY55" fmla="*/ 3071347 h 3351472"/>
              <a:gd name="connsiteX56" fmla="*/ 246923 w 1683569"/>
              <a:gd name="connsiteY56" fmla="*/ 3175901 h 3351472"/>
              <a:gd name="connsiteX57" fmla="*/ 227249 w 1683569"/>
              <a:gd name="connsiteY57" fmla="*/ 3260541 h 3351472"/>
              <a:gd name="connsiteX58" fmla="*/ 288305 w 1683569"/>
              <a:gd name="connsiteY58" fmla="*/ 3340680 h 3351472"/>
              <a:gd name="connsiteX59" fmla="*/ 92034 w 1683569"/>
              <a:gd name="connsiteY59" fmla="*/ 3247846 h 3351472"/>
              <a:gd name="connsiteX60" fmla="*/ 69343 w 1683569"/>
              <a:gd name="connsiteY60" fmla="*/ 3121881 h 3351472"/>
              <a:gd name="connsiteX61" fmla="*/ 177467 w 1683569"/>
              <a:gd name="connsiteY61" fmla="*/ 2871911 h 3351472"/>
              <a:gd name="connsiteX62" fmla="*/ 295357 w 1683569"/>
              <a:gd name="connsiteY62" fmla="*/ 2665535 h 3351472"/>
              <a:gd name="connsiteX63" fmla="*/ 463862 w 1683569"/>
              <a:gd name="connsiteY63" fmla="*/ 2355803 h 3351472"/>
              <a:gd name="connsiteX64" fmla="*/ 666856 w 1683569"/>
              <a:gd name="connsiteY64" fmla="*/ 2063973 h 3351472"/>
              <a:gd name="connsiteX65" fmla="*/ 769947 w 1683569"/>
              <a:gd name="connsiteY65" fmla="*/ 1827198 h 3351472"/>
              <a:gd name="connsiteX66" fmla="*/ 797864 w 1683569"/>
              <a:gd name="connsiteY66" fmla="*/ 1760320 h 3351472"/>
              <a:gd name="connsiteX67" fmla="*/ 753129 w 1683569"/>
              <a:gd name="connsiteY67" fmla="*/ 1616769 h 3351472"/>
              <a:gd name="connsiteX68" fmla="*/ 813840 w 1683569"/>
              <a:gd name="connsiteY68" fmla="*/ 1441130 h 3351472"/>
              <a:gd name="connsiteX69" fmla="*/ 903645 w 1683569"/>
              <a:gd name="connsiteY69" fmla="*/ 1306699 h 3351472"/>
              <a:gd name="connsiteX70" fmla="*/ 870179 w 1683569"/>
              <a:gd name="connsiteY70" fmla="*/ 1188481 h 3351472"/>
              <a:gd name="connsiteX71" fmla="*/ 867824 w 1683569"/>
              <a:gd name="connsiteY71" fmla="*/ 1201992 h 3351472"/>
              <a:gd name="connsiteX72" fmla="*/ 857734 w 1683569"/>
              <a:gd name="connsiteY72" fmla="*/ 1220569 h 3351472"/>
              <a:gd name="connsiteX73" fmla="*/ 702677 w 1683569"/>
              <a:gd name="connsiteY73" fmla="*/ 1161459 h 3351472"/>
              <a:gd name="connsiteX74" fmla="*/ 550142 w 1683569"/>
              <a:gd name="connsiteY74" fmla="*/ 1103364 h 3351472"/>
              <a:gd name="connsiteX75" fmla="*/ 406185 w 1683569"/>
              <a:gd name="connsiteY75" fmla="*/ 1036486 h 3351472"/>
              <a:gd name="connsiteX76" fmla="*/ 643479 w 1683569"/>
              <a:gd name="connsiteY76" fmla="*/ 686559 h 3351472"/>
              <a:gd name="connsiteX77" fmla="*/ 833012 w 1683569"/>
              <a:gd name="connsiteY77" fmla="*/ 569016 h 3351472"/>
              <a:gd name="connsiteX78" fmla="*/ 822585 w 1683569"/>
              <a:gd name="connsiteY78" fmla="*/ 538280 h 3351472"/>
              <a:gd name="connsiteX79" fmla="*/ 681487 w 1683569"/>
              <a:gd name="connsiteY79" fmla="*/ 616641 h 3351472"/>
              <a:gd name="connsiteX80" fmla="*/ 646170 w 1683569"/>
              <a:gd name="connsiteY80" fmla="*/ 599078 h 3351472"/>
              <a:gd name="connsiteX81" fmla="*/ 642807 w 1683569"/>
              <a:gd name="connsiteY81" fmla="*/ 597389 h 3351472"/>
              <a:gd name="connsiteX82" fmla="*/ 581759 w 1683569"/>
              <a:gd name="connsiteY82" fmla="*/ 681493 h 3351472"/>
              <a:gd name="connsiteX83" fmla="*/ 614721 w 1683569"/>
              <a:gd name="connsiteY83" fmla="*/ 601104 h 3351472"/>
              <a:gd name="connsiteX84" fmla="*/ 606481 w 1683569"/>
              <a:gd name="connsiteY84" fmla="*/ 572732 h 3351472"/>
              <a:gd name="connsiteX85" fmla="*/ 534670 w 1683569"/>
              <a:gd name="connsiteY85" fmla="*/ 602455 h 3351472"/>
              <a:gd name="connsiteX86" fmla="*/ 548629 w 1683569"/>
              <a:gd name="connsiteY86" fmla="*/ 543008 h 3351472"/>
              <a:gd name="connsiteX87" fmla="*/ 579236 w 1683569"/>
              <a:gd name="connsiteY87" fmla="*/ 525107 h 3351472"/>
              <a:gd name="connsiteX88" fmla="*/ 583945 w 1683569"/>
              <a:gd name="connsiteY88" fmla="*/ 522404 h 3351472"/>
              <a:gd name="connsiteX89" fmla="*/ 588991 w 1683569"/>
              <a:gd name="connsiteY89" fmla="*/ 519702 h 3351472"/>
              <a:gd name="connsiteX90" fmla="*/ 536688 w 1683569"/>
              <a:gd name="connsiteY90" fmla="*/ 442691 h 3351472"/>
              <a:gd name="connsiteX91" fmla="*/ 598240 w 1683569"/>
              <a:gd name="connsiteY91" fmla="*/ 365005 h 3351472"/>
              <a:gd name="connsiteX92" fmla="*/ 667024 w 1683569"/>
              <a:gd name="connsiteY92" fmla="*/ 367369 h 3351472"/>
              <a:gd name="connsiteX93" fmla="*/ 674760 w 1683569"/>
              <a:gd name="connsiteY93" fmla="*/ 321771 h 3351472"/>
              <a:gd name="connsiteX94" fmla="*/ 680310 w 1683569"/>
              <a:gd name="connsiteY94" fmla="*/ 316029 h 3351472"/>
              <a:gd name="connsiteX95" fmla="*/ 711926 w 1683569"/>
              <a:gd name="connsiteY95" fmla="*/ 297114 h 3351472"/>
              <a:gd name="connsiteX96" fmla="*/ 735975 w 1683569"/>
              <a:gd name="connsiteY96" fmla="*/ 331228 h 3351472"/>
              <a:gd name="connsiteX97" fmla="*/ 772301 w 1683569"/>
              <a:gd name="connsiteY97" fmla="*/ 248138 h 3351472"/>
              <a:gd name="connsiteX98" fmla="*/ 831667 w 1683569"/>
              <a:gd name="connsiteY98" fmla="*/ 187340 h 3351472"/>
              <a:gd name="connsiteX99" fmla="*/ 864461 w 1683569"/>
              <a:gd name="connsiteY99" fmla="*/ 72499 h 3351472"/>
              <a:gd name="connsiteX100" fmla="*/ 1033960 w 1683569"/>
              <a:gd name="connsiteY100"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84081 w 1683569"/>
              <a:gd name="connsiteY31" fmla="*/ 1827198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4675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683569" h="3351472">
                <a:moveTo>
                  <a:pt x="752589" y="812645"/>
                </a:moveTo>
                <a:cubicBezTo>
                  <a:pt x="710618" y="820010"/>
                  <a:pt x="572603" y="913682"/>
                  <a:pt x="525423" y="941606"/>
                </a:cubicBezTo>
                <a:cubicBezTo>
                  <a:pt x="585776" y="1001444"/>
                  <a:pt x="631245" y="1024595"/>
                  <a:pt x="670178" y="1048312"/>
                </a:cubicBezTo>
                <a:cubicBezTo>
                  <a:pt x="709111" y="1072029"/>
                  <a:pt x="735525" y="1084777"/>
                  <a:pt x="759023" y="1083908"/>
                </a:cubicBezTo>
                <a:cubicBezTo>
                  <a:pt x="782521" y="1083039"/>
                  <a:pt x="791867" y="1061814"/>
                  <a:pt x="811168" y="1043096"/>
                </a:cubicBezTo>
                <a:lnTo>
                  <a:pt x="854480" y="1022537"/>
                </a:lnTo>
                <a:cubicBezTo>
                  <a:pt x="782817" y="963294"/>
                  <a:pt x="785285" y="874569"/>
                  <a:pt x="752589" y="812645"/>
                </a:cubicBezTo>
                <a:close/>
                <a:moveTo>
                  <a:pt x="1033960" y="259"/>
                </a:moveTo>
                <a:cubicBezTo>
                  <a:pt x="1089353" y="3003"/>
                  <a:pt x="1138502" y="27238"/>
                  <a:pt x="1165998" y="56962"/>
                </a:cubicBezTo>
                <a:cubicBezTo>
                  <a:pt x="1199129" y="93103"/>
                  <a:pt x="1197783" y="107289"/>
                  <a:pt x="1216451" y="152550"/>
                </a:cubicBezTo>
                <a:cubicBezTo>
                  <a:pt x="1254794" y="244760"/>
                  <a:pt x="1223009" y="202539"/>
                  <a:pt x="1228223" y="250502"/>
                </a:cubicBezTo>
                <a:cubicBezTo>
                  <a:pt x="1230914" y="275497"/>
                  <a:pt x="1245377" y="274146"/>
                  <a:pt x="1244031" y="300154"/>
                </a:cubicBezTo>
                <a:cubicBezTo>
                  <a:pt x="1242518" y="325149"/>
                  <a:pt x="1234277" y="305896"/>
                  <a:pt x="1228559" y="355548"/>
                </a:cubicBezTo>
                <a:cubicBezTo>
                  <a:pt x="1224187" y="390675"/>
                  <a:pt x="1225364" y="427492"/>
                  <a:pt x="1217964" y="469713"/>
                </a:cubicBezTo>
                <a:lnTo>
                  <a:pt x="1143463" y="479170"/>
                </a:lnTo>
                <a:cubicBezTo>
                  <a:pt x="1150694" y="595024"/>
                  <a:pt x="1162251" y="510267"/>
                  <a:pt x="1263708" y="543008"/>
                </a:cubicBezTo>
                <a:cubicBezTo>
                  <a:pt x="1336528" y="626675"/>
                  <a:pt x="1322983" y="740931"/>
                  <a:pt x="1335958" y="805226"/>
                </a:cubicBezTo>
                <a:cubicBezTo>
                  <a:pt x="1361491" y="869521"/>
                  <a:pt x="1374115" y="890594"/>
                  <a:pt x="1398778" y="926102"/>
                </a:cubicBezTo>
                <a:cubicBezTo>
                  <a:pt x="1445026" y="919685"/>
                  <a:pt x="1485030" y="884010"/>
                  <a:pt x="1507165" y="847468"/>
                </a:cubicBezTo>
                <a:cubicBezTo>
                  <a:pt x="1484090" y="818966"/>
                  <a:pt x="1457572" y="792113"/>
                  <a:pt x="1529801" y="709527"/>
                </a:cubicBezTo>
                <a:cubicBezTo>
                  <a:pt x="1554523" y="703785"/>
                  <a:pt x="1567299" y="687367"/>
                  <a:pt x="1586639" y="695473"/>
                </a:cubicBezTo>
                <a:cubicBezTo>
                  <a:pt x="1593198" y="699526"/>
                  <a:pt x="1610359" y="722678"/>
                  <a:pt x="1616918" y="726731"/>
                </a:cubicBezTo>
                <a:cubicBezTo>
                  <a:pt x="1632390" y="740242"/>
                  <a:pt x="1613963" y="745963"/>
                  <a:pt x="1636915" y="762102"/>
                </a:cubicBezTo>
                <a:cubicBezTo>
                  <a:pt x="1641367" y="776196"/>
                  <a:pt x="1625471" y="789382"/>
                  <a:pt x="1634826" y="832736"/>
                </a:cubicBezTo>
                <a:cubicBezTo>
                  <a:pt x="1609018" y="876090"/>
                  <a:pt x="1538113" y="983403"/>
                  <a:pt x="1492272" y="1038306"/>
                </a:cubicBezTo>
                <a:cubicBezTo>
                  <a:pt x="1432966" y="1103930"/>
                  <a:pt x="1372685" y="1175308"/>
                  <a:pt x="1305920" y="1081746"/>
                </a:cubicBezTo>
                <a:cubicBezTo>
                  <a:pt x="1290952" y="1166188"/>
                  <a:pt x="1270098" y="1310752"/>
                  <a:pt x="1286243" y="1397558"/>
                </a:cubicBezTo>
                <a:cubicBezTo>
                  <a:pt x="1296838" y="1453628"/>
                  <a:pt x="1285907" y="1415798"/>
                  <a:pt x="1267912" y="1466125"/>
                </a:cubicBezTo>
                <a:cubicBezTo>
                  <a:pt x="1261017" y="1486053"/>
                  <a:pt x="1262194" y="1508346"/>
                  <a:pt x="1245377" y="1533679"/>
                </a:cubicBezTo>
                <a:cubicBezTo>
                  <a:pt x="1237304" y="1554282"/>
                  <a:pt x="1223009" y="1576575"/>
                  <a:pt x="1219310" y="1589748"/>
                </a:cubicBezTo>
                <a:cubicBezTo>
                  <a:pt x="1220487" y="1597179"/>
                  <a:pt x="1267611" y="1599925"/>
                  <a:pt x="1268788" y="1607356"/>
                </a:cubicBezTo>
                <a:cubicBezTo>
                  <a:pt x="1329583" y="1646931"/>
                  <a:pt x="1494404" y="1740059"/>
                  <a:pt x="1567924" y="1792356"/>
                </a:cubicBezTo>
                <a:cubicBezTo>
                  <a:pt x="1592309" y="1828835"/>
                  <a:pt x="1638906" y="1874485"/>
                  <a:pt x="1664132" y="1926501"/>
                </a:cubicBezTo>
                <a:cubicBezTo>
                  <a:pt x="1685658" y="1970411"/>
                  <a:pt x="1693226" y="2027832"/>
                  <a:pt x="1666318" y="2067013"/>
                </a:cubicBezTo>
                <a:lnTo>
                  <a:pt x="1213760" y="2506110"/>
                </a:lnTo>
                <a:cubicBezTo>
                  <a:pt x="1198792" y="2525700"/>
                  <a:pt x="1169874" y="2572759"/>
                  <a:pt x="1159279" y="2601469"/>
                </a:cubicBezTo>
                <a:lnTo>
                  <a:pt x="1196613" y="2603246"/>
                </a:lnTo>
                <a:cubicBezTo>
                  <a:pt x="1186017" y="2626214"/>
                  <a:pt x="1155571" y="2665535"/>
                  <a:pt x="1150190" y="2702014"/>
                </a:cubicBezTo>
                <a:cubicBezTo>
                  <a:pt x="1145649" y="2729711"/>
                  <a:pt x="1151367" y="2773621"/>
                  <a:pt x="1154394" y="2802331"/>
                </a:cubicBezTo>
                <a:cubicBezTo>
                  <a:pt x="1190740" y="2881413"/>
                  <a:pt x="1200643" y="2890107"/>
                  <a:pt x="1203169" y="2922620"/>
                </a:cubicBezTo>
                <a:cubicBezTo>
                  <a:pt x="1173889" y="2966544"/>
                  <a:pt x="1112483" y="2910783"/>
                  <a:pt x="1072680" y="2878034"/>
                </a:cubicBezTo>
                <a:cubicBezTo>
                  <a:pt x="995177" y="2837245"/>
                  <a:pt x="999003" y="2761238"/>
                  <a:pt x="969738" y="2715407"/>
                </a:cubicBezTo>
                <a:cubicBezTo>
                  <a:pt x="940473" y="2669576"/>
                  <a:pt x="887614" y="2644956"/>
                  <a:pt x="897087" y="2603049"/>
                </a:cubicBezTo>
                <a:cubicBezTo>
                  <a:pt x="890404" y="2526300"/>
                  <a:pt x="1022879" y="2492459"/>
                  <a:pt x="1026579" y="2490770"/>
                </a:cubicBezTo>
                <a:cubicBezTo>
                  <a:pt x="1064923" y="2472869"/>
                  <a:pt x="1185170" y="2310542"/>
                  <a:pt x="1208210" y="2249744"/>
                </a:cubicBezTo>
                <a:cubicBezTo>
                  <a:pt x="1241677" y="2159898"/>
                  <a:pt x="1243512" y="2093358"/>
                  <a:pt x="1314146" y="2041342"/>
                </a:cubicBezTo>
                <a:cubicBezTo>
                  <a:pt x="1334327" y="2026481"/>
                  <a:pt x="1378571" y="2011619"/>
                  <a:pt x="1391689" y="1994730"/>
                </a:cubicBezTo>
                <a:cubicBezTo>
                  <a:pt x="1292100" y="1938587"/>
                  <a:pt x="1187531" y="1919812"/>
                  <a:pt x="1114373" y="1903959"/>
                </a:cubicBezTo>
                <a:cubicBezTo>
                  <a:pt x="986180" y="2075882"/>
                  <a:pt x="859267" y="2245353"/>
                  <a:pt x="778351" y="2334862"/>
                </a:cubicBezTo>
                <a:cubicBezTo>
                  <a:pt x="760525" y="2366950"/>
                  <a:pt x="727737" y="2392414"/>
                  <a:pt x="696961" y="2416395"/>
                </a:cubicBezTo>
                <a:cubicBezTo>
                  <a:pt x="683003" y="2426866"/>
                  <a:pt x="666682" y="2435582"/>
                  <a:pt x="653732" y="2448755"/>
                </a:cubicBezTo>
                <a:lnTo>
                  <a:pt x="461346" y="2744955"/>
                </a:lnTo>
                <a:cubicBezTo>
                  <a:pt x="426366" y="2790554"/>
                  <a:pt x="387851" y="2832142"/>
                  <a:pt x="353376" y="2885509"/>
                </a:cubicBezTo>
                <a:lnTo>
                  <a:pt x="269963" y="3025792"/>
                </a:lnTo>
                <a:cubicBezTo>
                  <a:pt x="295021" y="3052476"/>
                  <a:pt x="297887" y="3034193"/>
                  <a:pt x="308314" y="3071347"/>
                </a:cubicBezTo>
                <a:cubicBezTo>
                  <a:pt x="247426" y="3097150"/>
                  <a:pt x="267104" y="3100917"/>
                  <a:pt x="246923" y="3175901"/>
                </a:cubicBezTo>
                <a:cubicBezTo>
                  <a:pt x="235992" y="3215758"/>
                  <a:pt x="231453" y="3218996"/>
                  <a:pt x="227249" y="3260541"/>
                </a:cubicBezTo>
                <a:cubicBezTo>
                  <a:pt x="242889" y="3273039"/>
                  <a:pt x="318408" y="3314671"/>
                  <a:pt x="288305" y="3340680"/>
                </a:cubicBezTo>
                <a:cubicBezTo>
                  <a:pt x="280905" y="3346759"/>
                  <a:pt x="188956" y="3389664"/>
                  <a:pt x="92034" y="3247846"/>
                </a:cubicBezTo>
                <a:cubicBezTo>
                  <a:pt x="83121" y="3203936"/>
                  <a:pt x="90365" y="3157008"/>
                  <a:pt x="69343" y="3121881"/>
                </a:cubicBezTo>
                <a:cubicBezTo>
                  <a:pt x="-82702" y="2897266"/>
                  <a:pt x="43575" y="2924726"/>
                  <a:pt x="177467" y="2871911"/>
                </a:cubicBezTo>
                <a:cubicBezTo>
                  <a:pt x="201684" y="2845903"/>
                  <a:pt x="278876" y="2707081"/>
                  <a:pt x="295357" y="2665535"/>
                </a:cubicBezTo>
                <a:cubicBezTo>
                  <a:pt x="338066" y="2536149"/>
                  <a:pt x="313682" y="2501381"/>
                  <a:pt x="463862" y="2355803"/>
                </a:cubicBezTo>
                <a:cubicBezTo>
                  <a:pt x="596888" y="2227452"/>
                  <a:pt x="615842" y="2152074"/>
                  <a:pt x="666856" y="2063973"/>
                </a:cubicBezTo>
                <a:cubicBezTo>
                  <a:pt x="696327" y="1965151"/>
                  <a:pt x="748112" y="1877807"/>
                  <a:pt x="769947" y="1827198"/>
                </a:cubicBezTo>
                <a:lnTo>
                  <a:pt x="797864" y="1760320"/>
                </a:lnTo>
                <a:cubicBezTo>
                  <a:pt x="762547" y="1732623"/>
                  <a:pt x="754643" y="1672163"/>
                  <a:pt x="753129" y="1616769"/>
                </a:cubicBezTo>
                <a:cubicBezTo>
                  <a:pt x="757148" y="1539016"/>
                  <a:pt x="755646" y="1555274"/>
                  <a:pt x="813840" y="1441130"/>
                </a:cubicBezTo>
                <a:cubicBezTo>
                  <a:pt x="838225" y="1387088"/>
                  <a:pt x="903645" y="1337774"/>
                  <a:pt x="903645" y="1306699"/>
                </a:cubicBezTo>
                <a:cubicBezTo>
                  <a:pt x="903645" y="1262114"/>
                  <a:pt x="879765" y="1302646"/>
                  <a:pt x="870179" y="1188481"/>
                </a:cubicBezTo>
                <a:cubicBezTo>
                  <a:pt x="869674" y="1191183"/>
                  <a:pt x="868329" y="1200303"/>
                  <a:pt x="867824" y="1201992"/>
                </a:cubicBezTo>
                <a:cubicBezTo>
                  <a:pt x="863284" y="1215840"/>
                  <a:pt x="863788" y="1211787"/>
                  <a:pt x="857734" y="1220569"/>
                </a:cubicBezTo>
                <a:cubicBezTo>
                  <a:pt x="732772" y="1199355"/>
                  <a:pt x="749766" y="1188819"/>
                  <a:pt x="702677" y="1161459"/>
                </a:cubicBezTo>
                <a:cubicBezTo>
                  <a:pt x="671396" y="1142882"/>
                  <a:pt x="589327" y="1118901"/>
                  <a:pt x="550142" y="1103364"/>
                </a:cubicBezTo>
                <a:cubicBezTo>
                  <a:pt x="503558" y="1085800"/>
                  <a:pt x="447556" y="1063507"/>
                  <a:pt x="406185" y="1036486"/>
                </a:cubicBezTo>
                <a:cubicBezTo>
                  <a:pt x="209420" y="909148"/>
                  <a:pt x="519871" y="820653"/>
                  <a:pt x="643479" y="686559"/>
                </a:cubicBezTo>
                <a:cubicBezTo>
                  <a:pt x="738162" y="583202"/>
                  <a:pt x="735975" y="622721"/>
                  <a:pt x="833012" y="569016"/>
                </a:cubicBezTo>
                <a:cubicBezTo>
                  <a:pt x="829649" y="558883"/>
                  <a:pt x="825949" y="548413"/>
                  <a:pt x="822585" y="538280"/>
                </a:cubicBezTo>
                <a:cubicBezTo>
                  <a:pt x="735471" y="587931"/>
                  <a:pt x="764229" y="530849"/>
                  <a:pt x="681487" y="616641"/>
                </a:cubicBezTo>
                <a:lnTo>
                  <a:pt x="646170" y="599078"/>
                </a:lnTo>
                <a:cubicBezTo>
                  <a:pt x="645834" y="597727"/>
                  <a:pt x="644152" y="597389"/>
                  <a:pt x="642807" y="597389"/>
                </a:cubicBezTo>
                <a:cubicBezTo>
                  <a:pt x="624812" y="652445"/>
                  <a:pt x="637089" y="664267"/>
                  <a:pt x="581759" y="681493"/>
                </a:cubicBezTo>
                <a:cubicBezTo>
                  <a:pt x="595381" y="662240"/>
                  <a:pt x="616739" y="637921"/>
                  <a:pt x="614721" y="601104"/>
                </a:cubicBezTo>
                <a:cubicBezTo>
                  <a:pt x="612199" y="565976"/>
                  <a:pt x="615562" y="588269"/>
                  <a:pt x="606481" y="572732"/>
                </a:cubicBezTo>
                <a:cubicBezTo>
                  <a:pt x="558215" y="561248"/>
                  <a:pt x="550983" y="574083"/>
                  <a:pt x="534670" y="602455"/>
                </a:cubicBezTo>
                <a:cubicBezTo>
                  <a:pt x="533829" y="572732"/>
                  <a:pt x="531307" y="559897"/>
                  <a:pt x="548629" y="543008"/>
                </a:cubicBezTo>
                <a:lnTo>
                  <a:pt x="579236" y="525107"/>
                </a:lnTo>
                <a:cubicBezTo>
                  <a:pt x="580077" y="525107"/>
                  <a:pt x="583441" y="525107"/>
                  <a:pt x="583945" y="522404"/>
                </a:cubicBezTo>
                <a:cubicBezTo>
                  <a:pt x="585123" y="520378"/>
                  <a:pt x="587309" y="521053"/>
                  <a:pt x="588991" y="519702"/>
                </a:cubicBezTo>
                <a:cubicBezTo>
                  <a:pt x="557710" y="493694"/>
                  <a:pt x="527775" y="497747"/>
                  <a:pt x="536688" y="442691"/>
                </a:cubicBezTo>
                <a:cubicBezTo>
                  <a:pt x="545938" y="383920"/>
                  <a:pt x="564773" y="408577"/>
                  <a:pt x="598240" y="365005"/>
                </a:cubicBezTo>
                <a:cubicBezTo>
                  <a:pt x="634398" y="370747"/>
                  <a:pt x="626325" y="381556"/>
                  <a:pt x="667024" y="367369"/>
                </a:cubicBezTo>
                <a:cubicBezTo>
                  <a:pt x="669715" y="352170"/>
                  <a:pt x="672069" y="336970"/>
                  <a:pt x="674760" y="321771"/>
                </a:cubicBezTo>
                <a:cubicBezTo>
                  <a:pt x="676610" y="320082"/>
                  <a:pt x="678628" y="317380"/>
                  <a:pt x="680310" y="316029"/>
                </a:cubicBezTo>
                <a:lnTo>
                  <a:pt x="711926" y="297114"/>
                </a:lnTo>
                <a:cubicBezTo>
                  <a:pt x="735639" y="327513"/>
                  <a:pt x="717476" y="320758"/>
                  <a:pt x="735975" y="331228"/>
                </a:cubicBezTo>
                <a:cubicBezTo>
                  <a:pt x="765911" y="302518"/>
                  <a:pt x="756156" y="283603"/>
                  <a:pt x="772301" y="248138"/>
                </a:cubicBezTo>
                <a:cubicBezTo>
                  <a:pt x="788950" y="211997"/>
                  <a:pt x="801564" y="211321"/>
                  <a:pt x="831667" y="187340"/>
                </a:cubicBezTo>
                <a:cubicBezTo>
                  <a:pt x="843271" y="128231"/>
                  <a:pt x="824940" y="114382"/>
                  <a:pt x="864461" y="72499"/>
                </a:cubicBezTo>
                <a:cubicBezTo>
                  <a:pt x="916931" y="16261"/>
                  <a:pt x="978567" y="-2485"/>
                  <a:pt x="1033960" y="259"/>
                </a:cubicBezTo>
                <a:close/>
              </a:path>
            </a:pathLst>
          </a:custGeom>
          <a:solidFill>
            <a:schemeClr val="tx1">
              <a:lumMod val="65000"/>
              <a:lumOff val="35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61" name="Group 60">
            <a:extLst>
              <a:ext uri="{FF2B5EF4-FFF2-40B4-BE49-F238E27FC236}">
                <a16:creationId xmlns:a16="http://schemas.microsoft.com/office/drawing/2014/main" id="{84B91FF0-E011-16E3-339D-595AD2C819ED}"/>
              </a:ext>
            </a:extLst>
          </p:cNvPr>
          <p:cNvGrpSpPr/>
          <p:nvPr/>
        </p:nvGrpSpPr>
        <p:grpSpPr>
          <a:xfrm>
            <a:off x="8131623" y="3913943"/>
            <a:ext cx="347959" cy="387675"/>
            <a:chOff x="1323773" y="3257550"/>
            <a:chExt cx="1677987" cy="1695450"/>
          </a:xfrm>
          <a:solidFill>
            <a:schemeClr val="tx1">
              <a:lumMod val="65000"/>
              <a:lumOff val="35000"/>
            </a:schemeClr>
          </a:solidFill>
        </p:grpSpPr>
        <p:sp>
          <p:nvSpPr>
            <p:cNvPr id="62" name="Freeform 13">
              <a:extLst>
                <a:ext uri="{FF2B5EF4-FFF2-40B4-BE49-F238E27FC236}">
                  <a16:creationId xmlns:a16="http://schemas.microsoft.com/office/drawing/2014/main" id="{6FE62F72-6A23-8EF7-A75D-EED4DB452845}"/>
                </a:ext>
              </a:extLst>
            </p:cNvPr>
            <p:cNvSpPr>
              <a:spLocks noEditPoints="1"/>
            </p:cNvSpPr>
            <p:nvPr/>
          </p:nvSpPr>
          <p:spPr bwMode="auto">
            <a:xfrm>
              <a:off x="1323773" y="4219575"/>
              <a:ext cx="1677987" cy="733425"/>
            </a:xfrm>
            <a:custGeom>
              <a:avLst/>
              <a:gdLst>
                <a:gd name="T0" fmla="*/ 2424 w 7402"/>
                <a:gd name="T1" fmla="*/ 2218 h 3236"/>
                <a:gd name="T2" fmla="*/ 1962 w 7402"/>
                <a:gd name="T3" fmla="*/ 2484 h 3236"/>
                <a:gd name="T4" fmla="*/ 1077 w 7402"/>
                <a:gd name="T5" fmla="*/ 948 h 3236"/>
                <a:gd name="T6" fmla="*/ 2582 w 7402"/>
                <a:gd name="T7" fmla="*/ 90 h 3236"/>
                <a:gd name="T8" fmla="*/ 2976 w 7402"/>
                <a:gd name="T9" fmla="*/ 35 h 3236"/>
                <a:gd name="T10" fmla="*/ 5310 w 7402"/>
                <a:gd name="T11" fmla="*/ 880 h 3236"/>
                <a:gd name="T12" fmla="*/ 5374 w 7402"/>
                <a:gd name="T13" fmla="*/ 897 h 3236"/>
                <a:gd name="T14" fmla="*/ 5406 w 7402"/>
                <a:gd name="T15" fmla="*/ 906 h 3236"/>
                <a:gd name="T16" fmla="*/ 5664 w 7402"/>
                <a:gd name="T17" fmla="*/ 1101 h 3236"/>
                <a:gd name="T18" fmla="*/ 5707 w 7402"/>
                <a:gd name="T19" fmla="*/ 1411 h 3236"/>
                <a:gd name="T20" fmla="*/ 5191 w 7402"/>
                <a:gd name="T21" fmla="*/ 1709 h 3236"/>
                <a:gd name="T22" fmla="*/ 3477 w 7402"/>
                <a:gd name="T23" fmla="*/ 1249 h 3236"/>
                <a:gd name="T24" fmla="*/ 3477 w 7402"/>
                <a:gd name="T25" fmla="*/ 1249 h 3236"/>
                <a:gd name="T26" fmla="*/ 3407 w 7402"/>
                <a:gd name="T27" fmla="*/ 1253 h 3236"/>
                <a:gd name="T28" fmla="*/ 3375 w 7402"/>
                <a:gd name="T29" fmla="*/ 1371 h 3236"/>
                <a:gd name="T30" fmla="*/ 3434 w 7402"/>
                <a:gd name="T31" fmla="*/ 1409 h 3236"/>
                <a:gd name="T32" fmla="*/ 3434 w 7402"/>
                <a:gd name="T33" fmla="*/ 1409 h 3236"/>
                <a:gd name="T34" fmla="*/ 3434 w 7402"/>
                <a:gd name="T35" fmla="*/ 1409 h 3236"/>
                <a:gd name="T36" fmla="*/ 3434 w 7402"/>
                <a:gd name="T37" fmla="*/ 1409 h 3236"/>
                <a:gd name="T38" fmla="*/ 5148 w 7402"/>
                <a:gd name="T39" fmla="*/ 1870 h 3236"/>
                <a:gd name="T40" fmla="*/ 5868 w 7402"/>
                <a:gd name="T41" fmla="*/ 1454 h 3236"/>
                <a:gd name="T42" fmla="*/ 5806 w 7402"/>
                <a:gd name="T43" fmla="*/ 1001 h 3236"/>
                <a:gd name="T44" fmla="*/ 5666 w 7402"/>
                <a:gd name="T45" fmla="*/ 837 h 3236"/>
                <a:gd name="T46" fmla="*/ 6533 w 7402"/>
                <a:gd name="T47" fmla="*/ 347 h 3236"/>
                <a:gd name="T48" fmla="*/ 7250 w 7402"/>
                <a:gd name="T49" fmla="*/ 540 h 3236"/>
                <a:gd name="T50" fmla="*/ 7058 w 7402"/>
                <a:gd name="T51" fmla="*/ 1257 h 3236"/>
                <a:gd name="T52" fmla="*/ 5183 w 7402"/>
                <a:gd name="T53" fmla="*/ 2465 h 3236"/>
                <a:gd name="T54" fmla="*/ 4789 w 7402"/>
                <a:gd name="T55" fmla="*/ 2520 h 3236"/>
                <a:gd name="T56" fmla="*/ 2826 w 7402"/>
                <a:gd name="T57" fmla="*/ 2176 h 3236"/>
                <a:gd name="T58" fmla="*/ 2424 w 7402"/>
                <a:gd name="T59" fmla="*/ 2218 h 3236"/>
                <a:gd name="T60" fmla="*/ 78 w 7402"/>
                <a:gd name="T61" fmla="*/ 1461 h 3236"/>
                <a:gd name="T62" fmla="*/ 995 w 7402"/>
                <a:gd name="T63" fmla="*/ 3051 h 3236"/>
                <a:gd name="T64" fmla="*/ 1391 w 7402"/>
                <a:gd name="T65" fmla="*/ 3157 h 3236"/>
                <a:gd name="T66" fmla="*/ 1676 w 7402"/>
                <a:gd name="T67" fmla="*/ 2993 h 3236"/>
                <a:gd name="T68" fmla="*/ 1783 w 7402"/>
                <a:gd name="T69" fmla="*/ 2596 h 3236"/>
                <a:gd name="T70" fmla="*/ 866 w 7402"/>
                <a:gd name="T71" fmla="*/ 1007 h 3236"/>
                <a:gd name="T72" fmla="*/ 470 w 7402"/>
                <a:gd name="T73" fmla="*/ 900 h 3236"/>
                <a:gd name="T74" fmla="*/ 185 w 7402"/>
                <a:gd name="T75" fmla="*/ 1065 h 3236"/>
                <a:gd name="T76" fmla="*/ 78 w 7402"/>
                <a:gd name="T77" fmla="*/ 1461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02" h="3236">
                  <a:moveTo>
                    <a:pt x="2424" y="2218"/>
                  </a:moveTo>
                  <a:lnTo>
                    <a:pt x="1962" y="2484"/>
                  </a:lnTo>
                  <a:lnTo>
                    <a:pt x="1077" y="948"/>
                  </a:lnTo>
                  <a:lnTo>
                    <a:pt x="2582" y="90"/>
                  </a:lnTo>
                  <a:cubicBezTo>
                    <a:pt x="2705" y="19"/>
                    <a:pt x="2848" y="0"/>
                    <a:pt x="2976" y="35"/>
                  </a:cubicBezTo>
                  <a:lnTo>
                    <a:pt x="5310" y="880"/>
                  </a:lnTo>
                  <a:cubicBezTo>
                    <a:pt x="5331" y="885"/>
                    <a:pt x="5353" y="891"/>
                    <a:pt x="5374" y="897"/>
                  </a:cubicBezTo>
                  <a:lnTo>
                    <a:pt x="5406" y="906"/>
                  </a:lnTo>
                  <a:cubicBezTo>
                    <a:pt x="5514" y="934"/>
                    <a:pt x="5598" y="1003"/>
                    <a:pt x="5664" y="1101"/>
                  </a:cubicBezTo>
                  <a:cubicBezTo>
                    <a:pt x="5730" y="1199"/>
                    <a:pt x="5736" y="1304"/>
                    <a:pt x="5707" y="1411"/>
                  </a:cubicBezTo>
                  <a:cubicBezTo>
                    <a:pt x="5647" y="1636"/>
                    <a:pt x="5416" y="1769"/>
                    <a:pt x="5191" y="1709"/>
                  </a:cubicBezTo>
                  <a:lnTo>
                    <a:pt x="3477" y="1249"/>
                  </a:lnTo>
                  <a:lnTo>
                    <a:pt x="3477" y="1249"/>
                  </a:lnTo>
                  <a:cubicBezTo>
                    <a:pt x="3456" y="1243"/>
                    <a:pt x="3431" y="1248"/>
                    <a:pt x="3407" y="1253"/>
                  </a:cubicBezTo>
                  <a:cubicBezTo>
                    <a:pt x="3366" y="1276"/>
                    <a:pt x="3352" y="1330"/>
                    <a:pt x="3375" y="1371"/>
                  </a:cubicBezTo>
                  <a:cubicBezTo>
                    <a:pt x="3391" y="1398"/>
                    <a:pt x="3412" y="1403"/>
                    <a:pt x="3434" y="1409"/>
                  </a:cubicBezTo>
                  <a:lnTo>
                    <a:pt x="3434" y="1409"/>
                  </a:lnTo>
                  <a:cubicBezTo>
                    <a:pt x="3434" y="1409"/>
                    <a:pt x="3434" y="1409"/>
                    <a:pt x="3434" y="1409"/>
                  </a:cubicBezTo>
                  <a:lnTo>
                    <a:pt x="3434" y="1409"/>
                  </a:lnTo>
                  <a:lnTo>
                    <a:pt x="5148" y="1870"/>
                  </a:lnTo>
                  <a:cubicBezTo>
                    <a:pt x="5458" y="1953"/>
                    <a:pt x="5784" y="1765"/>
                    <a:pt x="5868" y="1454"/>
                  </a:cubicBezTo>
                  <a:cubicBezTo>
                    <a:pt x="5908" y="1304"/>
                    <a:pt x="5884" y="1137"/>
                    <a:pt x="5806" y="1001"/>
                  </a:cubicBezTo>
                  <a:cubicBezTo>
                    <a:pt x="5766" y="933"/>
                    <a:pt x="5722" y="887"/>
                    <a:pt x="5666" y="837"/>
                  </a:cubicBezTo>
                  <a:cubicBezTo>
                    <a:pt x="5837" y="782"/>
                    <a:pt x="6342" y="457"/>
                    <a:pt x="6533" y="347"/>
                  </a:cubicBezTo>
                  <a:cubicBezTo>
                    <a:pt x="6777" y="206"/>
                    <a:pt x="7099" y="292"/>
                    <a:pt x="7250" y="540"/>
                  </a:cubicBezTo>
                  <a:cubicBezTo>
                    <a:pt x="7402" y="787"/>
                    <a:pt x="7305" y="1105"/>
                    <a:pt x="7058" y="1257"/>
                  </a:cubicBezTo>
                  <a:lnTo>
                    <a:pt x="5183" y="2465"/>
                  </a:lnTo>
                  <a:cubicBezTo>
                    <a:pt x="5061" y="2535"/>
                    <a:pt x="4918" y="2554"/>
                    <a:pt x="4789" y="2520"/>
                  </a:cubicBezTo>
                  <a:lnTo>
                    <a:pt x="2826" y="2176"/>
                  </a:lnTo>
                  <a:cubicBezTo>
                    <a:pt x="2690" y="2128"/>
                    <a:pt x="2547" y="2147"/>
                    <a:pt x="2424" y="2218"/>
                  </a:cubicBezTo>
                  <a:close/>
                  <a:moveTo>
                    <a:pt x="78" y="1461"/>
                  </a:moveTo>
                  <a:lnTo>
                    <a:pt x="995" y="3051"/>
                  </a:lnTo>
                  <a:cubicBezTo>
                    <a:pt x="1073" y="3187"/>
                    <a:pt x="1255" y="3236"/>
                    <a:pt x="1391" y="3157"/>
                  </a:cubicBezTo>
                  <a:lnTo>
                    <a:pt x="1676" y="2993"/>
                  </a:lnTo>
                  <a:cubicBezTo>
                    <a:pt x="1812" y="2914"/>
                    <a:pt x="1861" y="2732"/>
                    <a:pt x="1783" y="2596"/>
                  </a:cubicBezTo>
                  <a:lnTo>
                    <a:pt x="866" y="1007"/>
                  </a:lnTo>
                  <a:cubicBezTo>
                    <a:pt x="788" y="871"/>
                    <a:pt x="606" y="822"/>
                    <a:pt x="470" y="900"/>
                  </a:cubicBezTo>
                  <a:lnTo>
                    <a:pt x="185" y="1065"/>
                  </a:lnTo>
                  <a:cubicBezTo>
                    <a:pt x="49" y="1143"/>
                    <a:pt x="0" y="1325"/>
                    <a:pt x="78" y="14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3" name="Freeform 14">
              <a:extLst>
                <a:ext uri="{FF2B5EF4-FFF2-40B4-BE49-F238E27FC236}">
                  <a16:creationId xmlns:a16="http://schemas.microsoft.com/office/drawing/2014/main" id="{48F7DC8C-403F-1BBF-A92A-13256BF21D49}"/>
                </a:ext>
              </a:extLst>
            </p:cNvPr>
            <p:cNvSpPr>
              <a:spLocks/>
            </p:cNvSpPr>
            <p:nvPr/>
          </p:nvSpPr>
          <p:spPr bwMode="auto">
            <a:xfrm>
              <a:off x="2079423" y="4011613"/>
              <a:ext cx="727075" cy="385763"/>
            </a:xfrm>
            <a:custGeom>
              <a:avLst/>
              <a:gdLst>
                <a:gd name="T0" fmla="*/ 0 w 3204"/>
                <a:gd name="T1" fmla="*/ 870 h 1696"/>
                <a:gd name="T2" fmla="*/ 2137 w 3204"/>
                <a:gd name="T3" fmla="*/ 1689 h 1696"/>
                <a:gd name="T4" fmla="*/ 3131 w 3204"/>
                <a:gd name="T5" fmla="*/ 1121 h 1696"/>
                <a:gd name="T6" fmla="*/ 3165 w 3204"/>
                <a:gd name="T7" fmla="*/ 985 h 1696"/>
                <a:gd name="T8" fmla="*/ 2788 w 3204"/>
                <a:gd name="T9" fmla="*/ 742 h 1696"/>
                <a:gd name="T10" fmla="*/ 2655 w 3204"/>
                <a:gd name="T11" fmla="*/ 642 h 1696"/>
                <a:gd name="T12" fmla="*/ 2583 w 3204"/>
                <a:gd name="T13" fmla="*/ 451 h 1696"/>
                <a:gd name="T14" fmla="*/ 2440 w 3204"/>
                <a:gd name="T15" fmla="*/ 437 h 1696"/>
                <a:gd name="T16" fmla="*/ 2383 w 3204"/>
                <a:gd name="T17" fmla="*/ 251 h 1696"/>
                <a:gd name="T18" fmla="*/ 2226 w 3204"/>
                <a:gd name="T19" fmla="*/ 208 h 1696"/>
                <a:gd name="T20" fmla="*/ 2092 w 3204"/>
                <a:gd name="T21" fmla="*/ 179 h 1696"/>
                <a:gd name="T22" fmla="*/ 1892 w 3204"/>
                <a:gd name="T23" fmla="*/ 46 h 1696"/>
                <a:gd name="T24" fmla="*/ 1687 w 3204"/>
                <a:gd name="T25" fmla="*/ 60 h 1696"/>
                <a:gd name="T26" fmla="*/ 1444 w 3204"/>
                <a:gd name="T27" fmla="*/ 279 h 1696"/>
                <a:gd name="T28" fmla="*/ 1053 w 3204"/>
                <a:gd name="T29" fmla="*/ 93 h 1696"/>
                <a:gd name="T30" fmla="*/ 967 w 3204"/>
                <a:gd name="T31" fmla="*/ 194 h 1696"/>
                <a:gd name="T32" fmla="*/ 867 w 3204"/>
                <a:gd name="T33" fmla="*/ 308 h 1696"/>
                <a:gd name="T34" fmla="*/ 605 w 3204"/>
                <a:gd name="T35" fmla="*/ 294 h 1696"/>
                <a:gd name="T36" fmla="*/ 433 w 3204"/>
                <a:gd name="T37" fmla="*/ 465 h 1696"/>
                <a:gd name="T38" fmla="*/ 0 w 3204"/>
                <a:gd name="T39" fmla="*/ 870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04" h="1696">
                  <a:moveTo>
                    <a:pt x="0" y="870"/>
                  </a:moveTo>
                  <a:cubicBezTo>
                    <a:pt x="770" y="1197"/>
                    <a:pt x="1364" y="1396"/>
                    <a:pt x="2137" y="1689"/>
                  </a:cubicBezTo>
                  <a:cubicBezTo>
                    <a:pt x="2140" y="1696"/>
                    <a:pt x="3131" y="1121"/>
                    <a:pt x="3131" y="1121"/>
                  </a:cubicBezTo>
                  <a:cubicBezTo>
                    <a:pt x="3186" y="1084"/>
                    <a:pt x="3204" y="1040"/>
                    <a:pt x="3165" y="985"/>
                  </a:cubicBezTo>
                  <a:cubicBezTo>
                    <a:pt x="3165" y="985"/>
                    <a:pt x="2859" y="770"/>
                    <a:pt x="2788" y="742"/>
                  </a:cubicBezTo>
                  <a:cubicBezTo>
                    <a:pt x="2717" y="713"/>
                    <a:pt x="2686" y="756"/>
                    <a:pt x="2655" y="642"/>
                  </a:cubicBezTo>
                  <a:cubicBezTo>
                    <a:pt x="2624" y="528"/>
                    <a:pt x="2657" y="525"/>
                    <a:pt x="2583" y="451"/>
                  </a:cubicBezTo>
                  <a:cubicBezTo>
                    <a:pt x="2509" y="377"/>
                    <a:pt x="2440" y="437"/>
                    <a:pt x="2440" y="437"/>
                  </a:cubicBezTo>
                  <a:cubicBezTo>
                    <a:pt x="2440" y="437"/>
                    <a:pt x="2426" y="308"/>
                    <a:pt x="2383" y="251"/>
                  </a:cubicBezTo>
                  <a:cubicBezTo>
                    <a:pt x="2340" y="194"/>
                    <a:pt x="2325" y="236"/>
                    <a:pt x="2226" y="208"/>
                  </a:cubicBezTo>
                  <a:cubicBezTo>
                    <a:pt x="2127" y="180"/>
                    <a:pt x="2151" y="192"/>
                    <a:pt x="2092" y="179"/>
                  </a:cubicBezTo>
                  <a:cubicBezTo>
                    <a:pt x="2033" y="166"/>
                    <a:pt x="2007" y="91"/>
                    <a:pt x="1892" y="46"/>
                  </a:cubicBezTo>
                  <a:cubicBezTo>
                    <a:pt x="1777" y="0"/>
                    <a:pt x="1687" y="60"/>
                    <a:pt x="1687" y="60"/>
                  </a:cubicBezTo>
                  <a:cubicBezTo>
                    <a:pt x="1687" y="60"/>
                    <a:pt x="1501" y="293"/>
                    <a:pt x="1444" y="279"/>
                  </a:cubicBezTo>
                  <a:cubicBezTo>
                    <a:pt x="1387" y="265"/>
                    <a:pt x="1082" y="91"/>
                    <a:pt x="1053" y="93"/>
                  </a:cubicBezTo>
                  <a:cubicBezTo>
                    <a:pt x="1024" y="96"/>
                    <a:pt x="967" y="194"/>
                    <a:pt x="967" y="194"/>
                  </a:cubicBezTo>
                  <a:lnTo>
                    <a:pt x="867" y="308"/>
                  </a:lnTo>
                  <a:lnTo>
                    <a:pt x="605" y="294"/>
                  </a:lnTo>
                  <a:lnTo>
                    <a:pt x="433" y="465"/>
                  </a:lnTo>
                  <a:cubicBezTo>
                    <a:pt x="433" y="465"/>
                    <a:pt x="331" y="423"/>
                    <a:pt x="0" y="8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4" name="Freeform 15">
              <a:extLst>
                <a:ext uri="{FF2B5EF4-FFF2-40B4-BE49-F238E27FC236}">
                  <a16:creationId xmlns:a16="http://schemas.microsoft.com/office/drawing/2014/main" id="{8D6D2972-0AC7-4D21-083D-7900713C413B}"/>
                </a:ext>
              </a:extLst>
            </p:cNvPr>
            <p:cNvSpPr>
              <a:spLocks/>
            </p:cNvSpPr>
            <p:nvPr/>
          </p:nvSpPr>
          <p:spPr bwMode="auto">
            <a:xfrm>
              <a:off x="2276273" y="3402013"/>
              <a:ext cx="254000" cy="628650"/>
            </a:xfrm>
            <a:custGeom>
              <a:avLst/>
              <a:gdLst>
                <a:gd name="T0" fmla="*/ 424 w 1122"/>
                <a:gd name="T1" fmla="*/ 2733 h 2774"/>
                <a:gd name="T2" fmla="*/ 538 w 1122"/>
                <a:gd name="T3" fmla="*/ 2774 h 2774"/>
                <a:gd name="T4" fmla="*/ 668 w 1122"/>
                <a:gd name="T5" fmla="*/ 2643 h 2774"/>
                <a:gd name="T6" fmla="*/ 742 w 1122"/>
                <a:gd name="T7" fmla="*/ 1476 h 2774"/>
                <a:gd name="T8" fmla="*/ 864 w 1122"/>
                <a:gd name="T9" fmla="*/ 93 h 2774"/>
                <a:gd name="T10" fmla="*/ 786 w 1122"/>
                <a:gd name="T11" fmla="*/ 110 h 2774"/>
                <a:gd name="T12" fmla="*/ 424 w 1122"/>
                <a:gd name="T13" fmla="*/ 2733 h 2774"/>
              </a:gdLst>
              <a:ahLst/>
              <a:cxnLst>
                <a:cxn ang="0">
                  <a:pos x="T0" y="T1"/>
                </a:cxn>
                <a:cxn ang="0">
                  <a:pos x="T2" y="T3"/>
                </a:cxn>
                <a:cxn ang="0">
                  <a:pos x="T4" y="T5"/>
                </a:cxn>
                <a:cxn ang="0">
                  <a:pos x="T6" y="T7"/>
                </a:cxn>
                <a:cxn ang="0">
                  <a:pos x="T8" y="T9"/>
                </a:cxn>
                <a:cxn ang="0">
                  <a:pos x="T10" y="T11"/>
                </a:cxn>
                <a:cxn ang="0">
                  <a:pos x="T12" y="T13"/>
                </a:cxn>
              </a:cxnLst>
              <a:rect l="0" t="0" r="r" b="b"/>
              <a:pathLst>
                <a:path w="1122" h="2774">
                  <a:moveTo>
                    <a:pt x="424" y="2733"/>
                  </a:moveTo>
                  <a:cubicBezTo>
                    <a:pt x="424" y="2733"/>
                    <a:pt x="496" y="2767"/>
                    <a:pt x="538" y="2774"/>
                  </a:cubicBezTo>
                  <a:cubicBezTo>
                    <a:pt x="576" y="2748"/>
                    <a:pt x="652" y="2696"/>
                    <a:pt x="668" y="2643"/>
                  </a:cubicBezTo>
                  <a:cubicBezTo>
                    <a:pt x="487" y="2288"/>
                    <a:pt x="566" y="1908"/>
                    <a:pt x="742" y="1476"/>
                  </a:cubicBezTo>
                  <a:cubicBezTo>
                    <a:pt x="1002" y="834"/>
                    <a:pt x="1011" y="376"/>
                    <a:pt x="864" y="93"/>
                  </a:cubicBezTo>
                  <a:cubicBezTo>
                    <a:pt x="815" y="0"/>
                    <a:pt x="758" y="31"/>
                    <a:pt x="786" y="110"/>
                  </a:cubicBezTo>
                  <a:cubicBezTo>
                    <a:pt x="1122" y="1055"/>
                    <a:pt x="0" y="1838"/>
                    <a:pt x="424" y="27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5" name="Freeform 16">
              <a:extLst>
                <a:ext uri="{FF2B5EF4-FFF2-40B4-BE49-F238E27FC236}">
                  <a16:creationId xmlns:a16="http://schemas.microsoft.com/office/drawing/2014/main" id="{454531E1-6AC3-8AFF-CF60-3349F5AE6092}"/>
                </a:ext>
              </a:extLst>
            </p:cNvPr>
            <p:cNvSpPr>
              <a:spLocks/>
            </p:cNvSpPr>
            <p:nvPr/>
          </p:nvSpPr>
          <p:spPr bwMode="auto">
            <a:xfrm>
              <a:off x="1980998" y="3370263"/>
              <a:ext cx="436562" cy="331788"/>
            </a:xfrm>
            <a:custGeom>
              <a:avLst/>
              <a:gdLst>
                <a:gd name="T0" fmla="*/ 1919 w 1926"/>
                <a:gd name="T1" fmla="*/ 1167 h 1467"/>
                <a:gd name="T2" fmla="*/ 968 w 1926"/>
                <a:gd name="T3" fmla="*/ 619 h 1467"/>
                <a:gd name="T4" fmla="*/ 966 w 1926"/>
                <a:gd name="T5" fmla="*/ 618 h 1467"/>
                <a:gd name="T6" fmla="*/ 968 w 1926"/>
                <a:gd name="T7" fmla="*/ 619 h 1467"/>
                <a:gd name="T8" fmla="*/ 1926 w 1926"/>
                <a:gd name="T9" fmla="*/ 1066 h 1467"/>
                <a:gd name="T10" fmla="*/ 0 w 1926"/>
                <a:gd name="T11" fmla="*/ 128 h 1467"/>
                <a:gd name="T12" fmla="*/ 690 w 1926"/>
                <a:gd name="T13" fmla="*/ 1267 h 1467"/>
                <a:gd name="T14" fmla="*/ 1919 w 1926"/>
                <a:gd name="T15" fmla="*/ 1167 h 14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6" h="1467">
                  <a:moveTo>
                    <a:pt x="1919" y="1167"/>
                  </a:moveTo>
                  <a:cubicBezTo>
                    <a:pt x="1807" y="996"/>
                    <a:pt x="1186" y="720"/>
                    <a:pt x="968" y="619"/>
                  </a:cubicBezTo>
                  <a:cubicBezTo>
                    <a:pt x="966" y="618"/>
                    <a:pt x="965" y="618"/>
                    <a:pt x="966" y="618"/>
                  </a:cubicBezTo>
                  <a:lnTo>
                    <a:pt x="968" y="619"/>
                  </a:lnTo>
                  <a:cubicBezTo>
                    <a:pt x="1007" y="631"/>
                    <a:pt x="1644" y="796"/>
                    <a:pt x="1926" y="1066"/>
                  </a:cubicBezTo>
                  <a:cubicBezTo>
                    <a:pt x="1700" y="260"/>
                    <a:pt x="598" y="0"/>
                    <a:pt x="0" y="128"/>
                  </a:cubicBezTo>
                  <a:cubicBezTo>
                    <a:pt x="23" y="621"/>
                    <a:pt x="373" y="1048"/>
                    <a:pt x="690" y="1267"/>
                  </a:cubicBezTo>
                  <a:cubicBezTo>
                    <a:pt x="980" y="1467"/>
                    <a:pt x="1595" y="1443"/>
                    <a:pt x="1919" y="1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6" name="Freeform 17">
              <a:extLst>
                <a:ext uri="{FF2B5EF4-FFF2-40B4-BE49-F238E27FC236}">
                  <a16:creationId xmlns:a16="http://schemas.microsoft.com/office/drawing/2014/main" id="{F86C3B7F-8E3F-B981-8F0C-1E23AB35D2F0}"/>
                </a:ext>
              </a:extLst>
            </p:cNvPr>
            <p:cNvSpPr>
              <a:spLocks/>
            </p:cNvSpPr>
            <p:nvPr/>
          </p:nvSpPr>
          <p:spPr bwMode="auto">
            <a:xfrm>
              <a:off x="2500110" y="3257550"/>
              <a:ext cx="268287" cy="274638"/>
            </a:xfrm>
            <a:custGeom>
              <a:avLst/>
              <a:gdLst>
                <a:gd name="T0" fmla="*/ 32 w 1184"/>
                <a:gd name="T1" fmla="*/ 1166 h 1210"/>
                <a:gd name="T2" fmla="*/ 836 w 1184"/>
                <a:gd name="T3" fmla="*/ 932 h 1210"/>
                <a:gd name="T4" fmla="*/ 1128 w 1184"/>
                <a:gd name="T5" fmla="*/ 0 h 1210"/>
                <a:gd name="T6" fmla="*/ 0 w 1184"/>
                <a:gd name="T7" fmla="*/ 1083 h 1210"/>
                <a:gd name="T8" fmla="*/ 554 w 1184"/>
                <a:gd name="T9" fmla="*/ 593 h 1210"/>
                <a:gd name="T10" fmla="*/ 32 w 1184"/>
                <a:gd name="T11" fmla="*/ 1166 h 1210"/>
              </a:gdLst>
              <a:ahLst/>
              <a:cxnLst>
                <a:cxn ang="0">
                  <a:pos x="T0" y="T1"/>
                </a:cxn>
                <a:cxn ang="0">
                  <a:pos x="T2" y="T3"/>
                </a:cxn>
                <a:cxn ang="0">
                  <a:pos x="T4" y="T5"/>
                </a:cxn>
                <a:cxn ang="0">
                  <a:pos x="T6" y="T7"/>
                </a:cxn>
                <a:cxn ang="0">
                  <a:pos x="T8" y="T9"/>
                </a:cxn>
                <a:cxn ang="0">
                  <a:pos x="T10" y="T11"/>
                </a:cxn>
              </a:cxnLst>
              <a:rect l="0" t="0" r="r" b="b"/>
              <a:pathLst>
                <a:path w="1184" h="1210">
                  <a:moveTo>
                    <a:pt x="32" y="1166"/>
                  </a:moveTo>
                  <a:cubicBezTo>
                    <a:pt x="355" y="1210"/>
                    <a:pt x="574" y="1170"/>
                    <a:pt x="836" y="932"/>
                  </a:cubicBezTo>
                  <a:cubicBezTo>
                    <a:pt x="1092" y="669"/>
                    <a:pt x="1184" y="353"/>
                    <a:pt x="1128" y="0"/>
                  </a:cubicBezTo>
                  <a:cubicBezTo>
                    <a:pt x="642" y="140"/>
                    <a:pt x="23" y="347"/>
                    <a:pt x="0" y="1083"/>
                  </a:cubicBezTo>
                  <a:cubicBezTo>
                    <a:pt x="69" y="984"/>
                    <a:pt x="297" y="681"/>
                    <a:pt x="554" y="593"/>
                  </a:cubicBezTo>
                  <a:cubicBezTo>
                    <a:pt x="312" y="710"/>
                    <a:pt x="97" y="1034"/>
                    <a:pt x="32" y="1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1026" name="Picture 2" descr="Image result for safety images gray">
            <a:extLst>
              <a:ext uri="{FF2B5EF4-FFF2-40B4-BE49-F238E27FC236}">
                <a16:creationId xmlns:a16="http://schemas.microsoft.com/office/drawing/2014/main" id="{4D238E6C-6321-997B-7B33-10E47DBCC8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246" t="49940" r="33375" b="7471"/>
          <a:stretch/>
        </p:blipFill>
        <p:spPr bwMode="auto">
          <a:xfrm>
            <a:off x="7662316" y="5592341"/>
            <a:ext cx="466215" cy="437463"/>
          </a:xfrm>
          <a:prstGeom prst="rect">
            <a:avLst/>
          </a:prstGeom>
          <a:noFill/>
          <a:extLst>
            <a:ext uri="{909E8E84-426E-40DD-AFC4-6F175D3DCCD1}">
              <a14:hiddenFill xmlns:a14="http://schemas.microsoft.com/office/drawing/2010/main">
                <a:solidFill>
                  <a:srgbClr val="FFFFFF"/>
                </a:solidFill>
              </a14:hiddenFill>
            </a:ext>
          </a:extLst>
        </p:spPr>
      </p:pic>
      <p:sp>
        <p:nvSpPr>
          <p:cNvPr id="70" name="Freeform: Shape 69">
            <a:extLst>
              <a:ext uri="{FF2B5EF4-FFF2-40B4-BE49-F238E27FC236}">
                <a16:creationId xmlns:a16="http://schemas.microsoft.com/office/drawing/2014/main" id="{3CC5F4FC-A86D-6DC8-9D31-753D89B32A8B}"/>
              </a:ext>
            </a:extLst>
          </p:cNvPr>
          <p:cNvSpPr>
            <a:spLocks/>
          </p:cNvSpPr>
          <p:nvPr/>
        </p:nvSpPr>
        <p:spPr bwMode="auto">
          <a:xfrm>
            <a:off x="7370545" y="2565766"/>
            <a:ext cx="455613" cy="411428"/>
          </a:xfrm>
          <a:custGeom>
            <a:avLst/>
            <a:gdLst>
              <a:gd name="connsiteX0" fmla="*/ 610021 w 1197676"/>
              <a:gd name="connsiteY0" fmla="*/ 1199418 h 1270812"/>
              <a:gd name="connsiteX1" fmla="*/ 610021 w 1197676"/>
              <a:gd name="connsiteY1" fmla="*/ 1270812 h 1270812"/>
              <a:gd name="connsiteX2" fmla="*/ 592170 w 1197676"/>
              <a:gd name="connsiteY2" fmla="*/ 1270812 h 1270812"/>
              <a:gd name="connsiteX3" fmla="*/ 592170 w 1197676"/>
              <a:gd name="connsiteY3" fmla="*/ 1213697 h 1270812"/>
              <a:gd name="connsiteX4" fmla="*/ 674272 w 1197676"/>
              <a:gd name="connsiteY4" fmla="*/ 1181573 h 1270812"/>
              <a:gd name="connsiteX5" fmla="*/ 692122 w 1197676"/>
              <a:gd name="connsiteY5" fmla="*/ 1235119 h 1270812"/>
              <a:gd name="connsiteX6" fmla="*/ 674272 w 1197676"/>
              <a:gd name="connsiteY6" fmla="*/ 1235119 h 1270812"/>
              <a:gd name="connsiteX7" fmla="*/ 649285 w 1197676"/>
              <a:gd name="connsiteY7" fmla="*/ 1188711 h 1270812"/>
              <a:gd name="connsiteX8" fmla="*/ 613991 w 1197676"/>
              <a:gd name="connsiteY8" fmla="*/ 999628 h 1270812"/>
              <a:gd name="connsiteX9" fmla="*/ 610421 w 1197676"/>
              <a:gd name="connsiteY9" fmla="*/ 1081732 h 1270812"/>
              <a:gd name="connsiteX10" fmla="*/ 585433 w 1197676"/>
              <a:gd name="connsiteY10" fmla="*/ 1088871 h 1270812"/>
              <a:gd name="connsiteX11" fmla="*/ 585433 w 1197676"/>
              <a:gd name="connsiteY11" fmla="*/ 1006768 h 1270812"/>
              <a:gd name="connsiteX12" fmla="*/ 721073 w 1197676"/>
              <a:gd name="connsiteY12" fmla="*/ 963933 h 1270812"/>
              <a:gd name="connsiteX13" fmla="*/ 530285 w 1197676"/>
              <a:gd name="connsiteY13" fmla="*/ 1241554 h 1270812"/>
              <a:gd name="connsiteX14" fmla="*/ 501935 w 1197676"/>
              <a:gd name="connsiteY14" fmla="*/ 1226578 h 1270812"/>
              <a:gd name="connsiteX15" fmla="*/ 667530 w 1197676"/>
              <a:gd name="connsiteY15" fmla="*/ 981785 h 1270812"/>
              <a:gd name="connsiteX16" fmla="*/ 613991 w 1197676"/>
              <a:gd name="connsiteY16" fmla="*/ 746177 h 1270812"/>
              <a:gd name="connsiteX17" fmla="*/ 613991 w 1197676"/>
              <a:gd name="connsiteY17" fmla="*/ 871123 h 1270812"/>
              <a:gd name="connsiteX18" fmla="*/ 585433 w 1197676"/>
              <a:gd name="connsiteY18" fmla="*/ 881825 h 1270812"/>
              <a:gd name="connsiteX19" fmla="*/ 585433 w 1197676"/>
              <a:gd name="connsiteY19" fmla="*/ 753312 h 1270812"/>
              <a:gd name="connsiteX20" fmla="*/ 767500 w 1197676"/>
              <a:gd name="connsiteY20" fmla="*/ 717621 h 1270812"/>
              <a:gd name="connsiteX21" fmla="*/ 561425 w 1197676"/>
              <a:gd name="connsiteY21" fmla="*/ 981248 h 1270812"/>
              <a:gd name="connsiteX22" fmla="*/ 549736 w 1197676"/>
              <a:gd name="connsiteY22" fmla="*/ 1113855 h 1270812"/>
              <a:gd name="connsiteX23" fmla="*/ 514042 w 1197676"/>
              <a:gd name="connsiteY23" fmla="*/ 1135281 h 1270812"/>
              <a:gd name="connsiteX24" fmla="*/ 446220 w 1197676"/>
              <a:gd name="connsiteY24" fmla="*/ 1006767 h 1270812"/>
              <a:gd name="connsiteX25" fmla="*/ 692546 w 1197676"/>
              <a:gd name="connsiteY25" fmla="*/ 735455 h 1270812"/>
              <a:gd name="connsiteX26" fmla="*/ 719301 w 1197676"/>
              <a:gd name="connsiteY26" fmla="*/ 399915 h 1270812"/>
              <a:gd name="connsiteX27" fmla="*/ 758427 w 1197676"/>
              <a:gd name="connsiteY27" fmla="*/ 411939 h 1270812"/>
              <a:gd name="connsiteX28" fmla="*/ 766811 w 1197676"/>
              <a:gd name="connsiteY28" fmla="*/ 421165 h 1270812"/>
              <a:gd name="connsiteX29" fmla="*/ 767350 w 1197676"/>
              <a:gd name="connsiteY29" fmla="*/ 421346 h 1270812"/>
              <a:gd name="connsiteX30" fmla="*/ 896437 w 1197676"/>
              <a:gd name="connsiteY30" fmla="*/ 602200 h 1270812"/>
              <a:gd name="connsiteX31" fmla="*/ 621117 w 1197676"/>
              <a:gd name="connsiteY31" fmla="*/ 706898 h 1270812"/>
              <a:gd name="connsiteX32" fmla="*/ 531852 w 1197676"/>
              <a:gd name="connsiteY32" fmla="*/ 899653 h 1270812"/>
              <a:gd name="connsiteX33" fmla="*/ 474785 w 1197676"/>
              <a:gd name="connsiteY33" fmla="*/ 924666 h 1270812"/>
              <a:gd name="connsiteX34" fmla="*/ 428369 w 1197676"/>
              <a:gd name="connsiteY34" fmla="*/ 717618 h 1270812"/>
              <a:gd name="connsiteX35" fmla="*/ 613984 w 1197676"/>
              <a:gd name="connsiteY35" fmla="*/ 660496 h 1270812"/>
              <a:gd name="connsiteX36" fmla="*/ 788763 w 1197676"/>
              <a:gd name="connsiteY36" fmla="*/ 471321 h 1270812"/>
              <a:gd name="connsiteX37" fmla="*/ 765905 w 1197676"/>
              <a:gd name="connsiteY37" fmla="*/ 461767 h 1270812"/>
              <a:gd name="connsiteX38" fmla="*/ 758427 w 1197676"/>
              <a:gd name="connsiteY38" fmla="*/ 469997 h 1270812"/>
              <a:gd name="connsiteX39" fmla="*/ 719301 w 1197676"/>
              <a:gd name="connsiteY39" fmla="*/ 482021 h 1270812"/>
              <a:gd name="connsiteX40" fmla="*/ 663969 w 1197676"/>
              <a:gd name="connsiteY40" fmla="*/ 440968 h 1270812"/>
              <a:gd name="connsiteX41" fmla="*/ 719301 w 1197676"/>
              <a:gd name="connsiteY41" fmla="*/ 399915 h 1270812"/>
              <a:gd name="connsiteX42" fmla="*/ 483696 w 1197676"/>
              <a:gd name="connsiteY42" fmla="*/ 399915 h 1270812"/>
              <a:gd name="connsiteX43" fmla="*/ 539028 w 1197676"/>
              <a:gd name="connsiteY43" fmla="*/ 440968 h 1270812"/>
              <a:gd name="connsiteX44" fmla="*/ 483696 w 1197676"/>
              <a:gd name="connsiteY44" fmla="*/ 482021 h 1270812"/>
              <a:gd name="connsiteX45" fmla="*/ 444571 w 1197676"/>
              <a:gd name="connsiteY45" fmla="*/ 469997 h 1270812"/>
              <a:gd name="connsiteX46" fmla="*/ 437651 w 1197676"/>
              <a:gd name="connsiteY46" fmla="*/ 462382 h 1270812"/>
              <a:gd name="connsiteX47" fmla="*/ 418277 w 1197676"/>
              <a:gd name="connsiteY47" fmla="*/ 469113 h 1270812"/>
              <a:gd name="connsiteX48" fmla="*/ 492854 w 1197676"/>
              <a:gd name="connsiteY48" fmla="*/ 651775 h 1270812"/>
              <a:gd name="connsiteX49" fmla="*/ 427959 w 1197676"/>
              <a:gd name="connsiteY49" fmla="*/ 678243 h 1270812"/>
              <a:gd name="connsiteX50" fmla="*/ 329863 w 1197676"/>
              <a:gd name="connsiteY50" fmla="*/ 461739 h 1270812"/>
              <a:gd name="connsiteX51" fmla="*/ 438196 w 1197676"/>
              <a:gd name="connsiteY51" fmla="*/ 416275 h 1270812"/>
              <a:gd name="connsiteX52" fmla="*/ 440837 w 1197676"/>
              <a:gd name="connsiteY52" fmla="*/ 416048 h 1270812"/>
              <a:gd name="connsiteX53" fmla="*/ 444571 w 1197676"/>
              <a:gd name="connsiteY53" fmla="*/ 411939 h 1270812"/>
              <a:gd name="connsiteX54" fmla="*/ 483696 w 1197676"/>
              <a:gd name="connsiteY54" fmla="*/ 399915 h 1270812"/>
              <a:gd name="connsiteX55" fmla="*/ 599310 w 1197676"/>
              <a:gd name="connsiteY55" fmla="*/ 0 h 1270812"/>
              <a:gd name="connsiteX56" fmla="*/ 684983 w 1197676"/>
              <a:gd name="connsiteY56" fmla="*/ 85673 h 1270812"/>
              <a:gd name="connsiteX57" fmla="*/ 632658 w 1197676"/>
              <a:gd name="connsiteY57" fmla="*/ 164614 h 1270812"/>
              <a:gd name="connsiteX58" fmla="*/ 620523 w 1197676"/>
              <a:gd name="connsiteY58" fmla="*/ 167064 h 1270812"/>
              <a:gd name="connsiteX59" fmla="*/ 619264 w 1197676"/>
              <a:gd name="connsiteY59" fmla="*/ 250153 h 1270812"/>
              <a:gd name="connsiteX60" fmla="*/ 642741 w 1197676"/>
              <a:gd name="connsiteY60" fmla="*/ 244283 h 1270812"/>
              <a:gd name="connsiteX61" fmla="*/ 894279 w 1197676"/>
              <a:gd name="connsiteY61" fmla="*/ 76949 h 1270812"/>
              <a:gd name="connsiteX62" fmla="*/ 1195449 w 1197676"/>
              <a:gd name="connsiteY62" fmla="*/ 161353 h 1270812"/>
              <a:gd name="connsiteX63" fmla="*/ 1181142 w 1197676"/>
              <a:gd name="connsiteY63" fmla="*/ 197054 h 1270812"/>
              <a:gd name="connsiteX64" fmla="*/ 631381 w 1197676"/>
              <a:gd name="connsiteY64" fmla="*/ 346971 h 1270812"/>
              <a:gd name="connsiteX65" fmla="*/ 617797 w 1197676"/>
              <a:gd name="connsiteY65" fmla="*/ 346971 h 1270812"/>
              <a:gd name="connsiteX66" fmla="*/ 613589 w 1197676"/>
              <a:gd name="connsiteY66" fmla="*/ 624702 h 1270812"/>
              <a:gd name="connsiteX67" fmla="*/ 610019 w 1197676"/>
              <a:gd name="connsiteY67" fmla="*/ 624702 h 1270812"/>
              <a:gd name="connsiteX68" fmla="*/ 581462 w 1197676"/>
              <a:gd name="connsiteY68" fmla="*/ 631841 h 1270812"/>
              <a:gd name="connsiteX69" fmla="*/ 577210 w 1197676"/>
              <a:gd name="connsiteY69" fmla="*/ 346971 h 1270812"/>
              <a:gd name="connsiteX70" fmla="*/ 563659 w 1197676"/>
              <a:gd name="connsiteY70" fmla="*/ 346971 h 1270812"/>
              <a:gd name="connsiteX71" fmla="*/ 21052 w 1197676"/>
              <a:gd name="connsiteY71" fmla="*/ 197054 h 1270812"/>
              <a:gd name="connsiteX72" fmla="*/ 3168 w 1197676"/>
              <a:gd name="connsiteY72" fmla="*/ 161353 h 1270812"/>
              <a:gd name="connsiteX73" fmla="*/ 228748 w 1197676"/>
              <a:gd name="connsiteY73" fmla="*/ 72206 h 1270812"/>
              <a:gd name="connsiteX74" fmla="*/ 548449 w 1197676"/>
              <a:gd name="connsiteY74" fmla="*/ 243975 h 1270812"/>
              <a:gd name="connsiteX75" fmla="*/ 575779 w 1197676"/>
              <a:gd name="connsiteY75" fmla="*/ 251087 h 1270812"/>
              <a:gd name="connsiteX76" fmla="*/ 574514 w 1197676"/>
              <a:gd name="connsiteY76" fmla="*/ 166340 h 1270812"/>
              <a:gd name="connsiteX77" fmla="*/ 565962 w 1197676"/>
              <a:gd name="connsiteY77" fmla="*/ 164614 h 1270812"/>
              <a:gd name="connsiteX78" fmla="*/ 513637 w 1197676"/>
              <a:gd name="connsiteY78" fmla="*/ 85673 h 1270812"/>
              <a:gd name="connsiteX79" fmla="*/ 599310 w 1197676"/>
              <a:gd name="connsiteY79" fmla="*/ 0 h 127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197676" h="1270812">
                <a:moveTo>
                  <a:pt x="610021" y="1199418"/>
                </a:moveTo>
                <a:lnTo>
                  <a:pt x="610021" y="1270812"/>
                </a:lnTo>
                <a:lnTo>
                  <a:pt x="592170" y="1270812"/>
                </a:lnTo>
                <a:lnTo>
                  <a:pt x="592170" y="1213697"/>
                </a:lnTo>
                <a:close/>
                <a:moveTo>
                  <a:pt x="674272" y="1181573"/>
                </a:moveTo>
                <a:lnTo>
                  <a:pt x="692122" y="1235119"/>
                </a:lnTo>
                <a:lnTo>
                  <a:pt x="674272" y="1235119"/>
                </a:lnTo>
                <a:lnTo>
                  <a:pt x="649285" y="1188711"/>
                </a:lnTo>
                <a:close/>
                <a:moveTo>
                  <a:pt x="613991" y="999628"/>
                </a:moveTo>
                <a:lnTo>
                  <a:pt x="610421" y="1081732"/>
                </a:lnTo>
                <a:lnTo>
                  <a:pt x="585433" y="1088871"/>
                </a:lnTo>
                <a:lnTo>
                  <a:pt x="585433" y="1006768"/>
                </a:lnTo>
                <a:close/>
                <a:moveTo>
                  <a:pt x="721073" y="963933"/>
                </a:moveTo>
                <a:cubicBezTo>
                  <a:pt x="720093" y="1079344"/>
                  <a:pt x="632582" y="1198445"/>
                  <a:pt x="530285" y="1241554"/>
                </a:cubicBezTo>
                <a:lnTo>
                  <a:pt x="501935" y="1226578"/>
                </a:lnTo>
                <a:cubicBezTo>
                  <a:pt x="617993" y="1144727"/>
                  <a:pt x="670339" y="1061628"/>
                  <a:pt x="667530" y="981785"/>
                </a:cubicBezTo>
                <a:close/>
                <a:moveTo>
                  <a:pt x="613991" y="746177"/>
                </a:moveTo>
                <a:lnTo>
                  <a:pt x="613991" y="871123"/>
                </a:lnTo>
                <a:lnTo>
                  <a:pt x="585433" y="881825"/>
                </a:lnTo>
                <a:lnTo>
                  <a:pt x="585433" y="753312"/>
                </a:lnTo>
                <a:close/>
                <a:moveTo>
                  <a:pt x="767500" y="717621"/>
                </a:moveTo>
                <a:cubicBezTo>
                  <a:pt x="805703" y="813307"/>
                  <a:pt x="826440" y="889363"/>
                  <a:pt x="561425" y="981248"/>
                </a:cubicBezTo>
                <a:cubicBezTo>
                  <a:pt x="517675" y="1003718"/>
                  <a:pt x="424428" y="1055801"/>
                  <a:pt x="549736" y="1113855"/>
                </a:cubicBezTo>
                <a:lnTo>
                  <a:pt x="514042" y="1135281"/>
                </a:lnTo>
                <a:cubicBezTo>
                  <a:pt x="497235" y="1129768"/>
                  <a:pt x="409437" y="1088629"/>
                  <a:pt x="446220" y="1006767"/>
                </a:cubicBezTo>
                <a:cubicBezTo>
                  <a:pt x="475410" y="929584"/>
                  <a:pt x="874087" y="876499"/>
                  <a:pt x="692546" y="735455"/>
                </a:cubicBezTo>
                <a:close/>
                <a:moveTo>
                  <a:pt x="719301" y="399915"/>
                </a:moveTo>
                <a:cubicBezTo>
                  <a:pt x="734581" y="399915"/>
                  <a:pt x="748414" y="404510"/>
                  <a:pt x="758427" y="411939"/>
                </a:cubicBezTo>
                <a:lnTo>
                  <a:pt x="766811" y="421165"/>
                </a:lnTo>
                <a:lnTo>
                  <a:pt x="767350" y="421346"/>
                </a:lnTo>
                <a:cubicBezTo>
                  <a:pt x="830050" y="440854"/>
                  <a:pt x="969200" y="482718"/>
                  <a:pt x="896437" y="602200"/>
                </a:cubicBezTo>
                <a:cubicBezTo>
                  <a:pt x="820169" y="671574"/>
                  <a:pt x="688005" y="695821"/>
                  <a:pt x="621117" y="706898"/>
                </a:cubicBezTo>
                <a:cubicBezTo>
                  <a:pt x="524523" y="719354"/>
                  <a:pt x="301678" y="834823"/>
                  <a:pt x="531852" y="899653"/>
                </a:cubicBezTo>
                <a:lnTo>
                  <a:pt x="474785" y="924666"/>
                </a:lnTo>
                <a:cubicBezTo>
                  <a:pt x="312964" y="878622"/>
                  <a:pt x="390894" y="753454"/>
                  <a:pt x="428369" y="717618"/>
                </a:cubicBezTo>
                <a:cubicBezTo>
                  <a:pt x="489443" y="677240"/>
                  <a:pt x="551347" y="671625"/>
                  <a:pt x="613984" y="660496"/>
                </a:cubicBezTo>
                <a:cubicBezTo>
                  <a:pt x="737750" y="631830"/>
                  <a:pt x="973724" y="559644"/>
                  <a:pt x="788763" y="471321"/>
                </a:cubicBezTo>
                <a:lnTo>
                  <a:pt x="765905" y="461767"/>
                </a:lnTo>
                <a:lnTo>
                  <a:pt x="758427" y="469997"/>
                </a:lnTo>
                <a:cubicBezTo>
                  <a:pt x="748414" y="477426"/>
                  <a:pt x="734581" y="482021"/>
                  <a:pt x="719301" y="482021"/>
                </a:cubicBezTo>
                <a:cubicBezTo>
                  <a:pt x="688742" y="482021"/>
                  <a:pt x="663969" y="463641"/>
                  <a:pt x="663969" y="440968"/>
                </a:cubicBezTo>
                <a:cubicBezTo>
                  <a:pt x="663969" y="418295"/>
                  <a:pt x="688742" y="399915"/>
                  <a:pt x="719301" y="399915"/>
                </a:cubicBezTo>
                <a:close/>
                <a:moveTo>
                  <a:pt x="483696" y="399915"/>
                </a:moveTo>
                <a:cubicBezTo>
                  <a:pt x="514255" y="399915"/>
                  <a:pt x="539028" y="418295"/>
                  <a:pt x="539028" y="440968"/>
                </a:cubicBezTo>
                <a:cubicBezTo>
                  <a:pt x="539028" y="463641"/>
                  <a:pt x="514255" y="482021"/>
                  <a:pt x="483696" y="482021"/>
                </a:cubicBezTo>
                <a:cubicBezTo>
                  <a:pt x="468417" y="482021"/>
                  <a:pt x="454584" y="477426"/>
                  <a:pt x="444571" y="469997"/>
                </a:cubicBezTo>
                <a:lnTo>
                  <a:pt x="437651" y="462382"/>
                </a:lnTo>
                <a:lnTo>
                  <a:pt x="418277" y="469113"/>
                </a:lnTo>
                <a:cubicBezTo>
                  <a:pt x="221233" y="549207"/>
                  <a:pt x="459319" y="645311"/>
                  <a:pt x="492854" y="651775"/>
                </a:cubicBezTo>
                <a:lnTo>
                  <a:pt x="427959" y="678243"/>
                </a:lnTo>
                <a:cubicBezTo>
                  <a:pt x="246723" y="618253"/>
                  <a:pt x="291468" y="506091"/>
                  <a:pt x="329863" y="461739"/>
                </a:cubicBezTo>
                <a:cubicBezTo>
                  <a:pt x="355655" y="430555"/>
                  <a:pt x="405484" y="420129"/>
                  <a:pt x="438196" y="416275"/>
                </a:cubicBezTo>
                <a:lnTo>
                  <a:pt x="440837" y="416048"/>
                </a:lnTo>
                <a:lnTo>
                  <a:pt x="444571" y="411939"/>
                </a:lnTo>
                <a:cubicBezTo>
                  <a:pt x="454584" y="404510"/>
                  <a:pt x="468417" y="399915"/>
                  <a:pt x="483696" y="399915"/>
                </a:cubicBezTo>
                <a:close/>
                <a:moveTo>
                  <a:pt x="599310" y="0"/>
                </a:moveTo>
                <a:cubicBezTo>
                  <a:pt x="646626" y="0"/>
                  <a:pt x="684983" y="38357"/>
                  <a:pt x="684983" y="85673"/>
                </a:cubicBezTo>
                <a:cubicBezTo>
                  <a:pt x="684983" y="121160"/>
                  <a:pt x="663407" y="151608"/>
                  <a:pt x="632658" y="164614"/>
                </a:cubicBezTo>
                <a:lnTo>
                  <a:pt x="620523" y="167064"/>
                </a:lnTo>
                <a:lnTo>
                  <a:pt x="619264" y="250153"/>
                </a:lnTo>
                <a:lnTo>
                  <a:pt x="642741" y="244283"/>
                </a:lnTo>
                <a:cubicBezTo>
                  <a:pt x="736149" y="205048"/>
                  <a:pt x="721830" y="93115"/>
                  <a:pt x="894279" y="76949"/>
                </a:cubicBezTo>
                <a:cubicBezTo>
                  <a:pt x="1013269" y="58238"/>
                  <a:pt x="1073956" y="169770"/>
                  <a:pt x="1195449" y="161353"/>
                </a:cubicBezTo>
                <a:cubicBezTo>
                  <a:pt x="1202245" y="174539"/>
                  <a:pt x="1192349" y="192859"/>
                  <a:pt x="1181142" y="197054"/>
                </a:cubicBezTo>
                <a:cubicBezTo>
                  <a:pt x="1013269" y="265016"/>
                  <a:pt x="842892" y="338111"/>
                  <a:pt x="631381" y="346971"/>
                </a:cubicBezTo>
                <a:lnTo>
                  <a:pt x="617797" y="346971"/>
                </a:lnTo>
                <a:lnTo>
                  <a:pt x="613589" y="624702"/>
                </a:lnTo>
                <a:lnTo>
                  <a:pt x="610019" y="624702"/>
                </a:lnTo>
                <a:lnTo>
                  <a:pt x="581462" y="631841"/>
                </a:lnTo>
                <a:lnTo>
                  <a:pt x="577210" y="346971"/>
                </a:lnTo>
                <a:lnTo>
                  <a:pt x="563659" y="346971"/>
                </a:lnTo>
                <a:cubicBezTo>
                  <a:pt x="324607" y="348378"/>
                  <a:pt x="97478" y="235022"/>
                  <a:pt x="21052" y="197054"/>
                </a:cubicBezTo>
                <a:cubicBezTo>
                  <a:pt x="-290" y="189028"/>
                  <a:pt x="-3628" y="166826"/>
                  <a:pt x="3168" y="161353"/>
                </a:cubicBezTo>
                <a:cubicBezTo>
                  <a:pt x="71963" y="173549"/>
                  <a:pt x="100339" y="67072"/>
                  <a:pt x="228748" y="72206"/>
                </a:cubicBezTo>
                <a:cubicBezTo>
                  <a:pt x="415489" y="53759"/>
                  <a:pt x="449877" y="199333"/>
                  <a:pt x="548449" y="243975"/>
                </a:cubicBezTo>
                <a:lnTo>
                  <a:pt x="575779" y="251087"/>
                </a:lnTo>
                <a:lnTo>
                  <a:pt x="574514" y="166340"/>
                </a:lnTo>
                <a:lnTo>
                  <a:pt x="565962" y="164614"/>
                </a:lnTo>
                <a:cubicBezTo>
                  <a:pt x="535213" y="151608"/>
                  <a:pt x="513637" y="121160"/>
                  <a:pt x="513637" y="85673"/>
                </a:cubicBezTo>
                <a:cubicBezTo>
                  <a:pt x="513637" y="38357"/>
                  <a:pt x="551994" y="0"/>
                  <a:pt x="599310" y="0"/>
                </a:cubicBezTo>
                <a:close/>
              </a:path>
            </a:pathLst>
          </a:custGeom>
          <a:solidFill>
            <a:schemeClr val="bg1">
              <a:lumMod val="50000"/>
            </a:schemeClr>
          </a:solidFill>
          <a:ln w="0">
            <a:noFill/>
            <a:prstDash val="solid"/>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2690195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ug Earle">
            <a:extLst>
              <a:ext uri="{FF2B5EF4-FFF2-40B4-BE49-F238E27FC236}">
                <a16:creationId xmlns:a16="http://schemas.microsoft.com/office/drawing/2014/main" id="{EA98F69D-B16B-4C8F-4E03-817C88824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766" y="1219200"/>
            <a:ext cx="10220325" cy="563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47715F-C76B-83CF-8761-5197D31862A8}"/>
              </a:ext>
            </a:extLst>
          </p:cNvPr>
          <p:cNvSpPr txBox="1"/>
          <p:nvPr/>
        </p:nvSpPr>
        <p:spPr>
          <a:xfrm>
            <a:off x="1355756" y="427741"/>
            <a:ext cx="11011278"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rgbClr val="91282A"/>
                </a:solidFill>
                <a:effectLst/>
                <a:uLnTx/>
                <a:uFillTx/>
                <a:latin typeface="Poppins" panose="020B0502040204020203" pitchFamily="2" charset="0"/>
                <a:ea typeface="+mn-ea"/>
                <a:cs typeface="+mn-cs"/>
              </a:rPr>
              <a:t>FBISD CELEBRATES PUBLIC SCHOOL VOLUNTEER WEEK,COMMUNITY MEMBER DOUG EARLE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all" spc="0" normalizeH="0" baseline="0" noProof="0" dirty="0">
                <a:ln>
                  <a:noFill/>
                </a:ln>
                <a:solidFill>
                  <a:srgbClr val="91282A"/>
                </a:solidFill>
                <a:effectLst/>
                <a:uLnTx/>
                <a:uFillTx/>
                <a:latin typeface="Poppins" panose="020B0502040204020203" pitchFamily="2" charset="0"/>
                <a:ea typeface="+mn-ea"/>
                <a:cs typeface="+mn-cs"/>
              </a:rPr>
              <a:t>&amp; 10+ Years with SHAC!!!</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484848"/>
                </a:solidFill>
                <a:effectLst/>
                <a:uLnTx/>
                <a:uFillTx/>
                <a:latin typeface="Open Sans" panose="020B0606030504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59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7C7854-E276-5904-3963-9C0B9EC5921F}"/>
              </a:ext>
            </a:extLst>
          </p:cNvPr>
          <p:cNvSpPr txBox="1">
            <a:spLocks noGrp="1"/>
          </p:cNvSpPr>
          <p:nvPr>
            <p:ph type="title"/>
          </p:nvPr>
        </p:nvSpPr>
        <p:spPr>
          <a:xfrm>
            <a:off x="78581" y="277103"/>
            <a:ext cx="12034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FF"/>
                </a:solidFill>
                <a:latin typeface="Arial"/>
                <a:cs typeface="Arial"/>
              </a:rPr>
              <a:t>SHAC Goals</a:t>
            </a:r>
            <a:endParaRPr lang="en-US" sz="4000" dirty="0"/>
          </a:p>
        </p:txBody>
      </p:sp>
      <p:grpSp>
        <p:nvGrpSpPr>
          <p:cNvPr id="3" name="Group 2">
            <a:extLst>
              <a:ext uri="{FF2B5EF4-FFF2-40B4-BE49-F238E27FC236}">
                <a16:creationId xmlns:a16="http://schemas.microsoft.com/office/drawing/2014/main" id="{9A4E3375-AB13-F41E-4CD5-1D3DF827BAA9}"/>
              </a:ext>
            </a:extLst>
          </p:cNvPr>
          <p:cNvGrpSpPr/>
          <p:nvPr/>
        </p:nvGrpSpPr>
        <p:grpSpPr>
          <a:xfrm>
            <a:off x="534698" y="1784110"/>
            <a:ext cx="11122604" cy="4672584"/>
            <a:chOff x="496926" y="1668520"/>
            <a:chExt cx="11122604" cy="4672584"/>
          </a:xfrm>
        </p:grpSpPr>
        <p:grpSp>
          <p:nvGrpSpPr>
            <p:cNvPr id="4" name="Group 3">
              <a:extLst>
                <a:ext uri="{FF2B5EF4-FFF2-40B4-BE49-F238E27FC236}">
                  <a16:creationId xmlns:a16="http://schemas.microsoft.com/office/drawing/2014/main" id="{6F81FEDA-8EF3-6376-A6B9-3327D177FF0C}"/>
                </a:ext>
              </a:extLst>
            </p:cNvPr>
            <p:cNvGrpSpPr/>
            <p:nvPr/>
          </p:nvGrpSpPr>
          <p:grpSpPr>
            <a:xfrm>
              <a:off x="496926" y="1668520"/>
              <a:ext cx="2779008" cy="2102300"/>
              <a:chOff x="909854" y="1428752"/>
              <a:chExt cx="2779008" cy="2102300"/>
            </a:xfrm>
          </p:grpSpPr>
          <p:grpSp>
            <p:nvGrpSpPr>
              <p:cNvPr id="39" name="Group 38">
                <a:extLst>
                  <a:ext uri="{FF2B5EF4-FFF2-40B4-BE49-F238E27FC236}">
                    <a16:creationId xmlns:a16="http://schemas.microsoft.com/office/drawing/2014/main" id="{499E210A-1FAE-3132-F505-FCCA99C645A4}"/>
                  </a:ext>
                </a:extLst>
              </p:cNvPr>
              <p:cNvGrpSpPr/>
              <p:nvPr/>
            </p:nvGrpSpPr>
            <p:grpSpPr>
              <a:xfrm>
                <a:off x="909854" y="1428752"/>
                <a:ext cx="2779008" cy="2102300"/>
                <a:chOff x="909854" y="1428752"/>
                <a:chExt cx="2779008" cy="2102300"/>
              </a:xfrm>
            </p:grpSpPr>
            <p:sp>
              <p:nvSpPr>
                <p:cNvPr id="41" name="Google Shape;66987;p3258">
                  <a:extLst>
                    <a:ext uri="{FF2B5EF4-FFF2-40B4-BE49-F238E27FC236}">
                      <a16:creationId xmlns:a16="http://schemas.microsoft.com/office/drawing/2014/main" id="{712B39A5-A7DA-8E3E-1105-E39255F3AD89}"/>
                    </a:ext>
                  </a:extLst>
                </p:cNvPr>
                <p:cNvSpPr txBox="1"/>
                <p:nvPr/>
              </p:nvSpPr>
              <p:spPr>
                <a:xfrm>
                  <a:off x="988240" y="2605378"/>
                  <a:ext cx="2697480" cy="869438"/>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Develop a process for SHAC to provide input on Board adopted Legislative Priorities</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dirty="0">
                    <a:ln>
                      <a:noFill/>
                    </a:ln>
                    <a:solidFill>
                      <a:srgbClr val="44546A">
                        <a:lumMod val="65000"/>
                        <a:lumOff val="35000"/>
                      </a:srgbClr>
                    </a:solidFill>
                    <a:effectLst/>
                    <a:uLnTx/>
                    <a:uFillTx/>
                    <a:latin typeface="Arial" panose="020B0604020202020204" pitchFamily="34" charset="0"/>
                    <a:cs typeface="Arial" panose="020B0604020202020204" pitchFamily="34" charset="0"/>
                    <a:sym typeface="Arial"/>
                  </a:endParaRPr>
                </a:p>
              </p:txBody>
            </p:sp>
            <p:sp>
              <p:nvSpPr>
                <p:cNvPr id="42" name="Google Shape;66980;p3258">
                  <a:extLst>
                    <a:ext uri="{FF2B5EF4-FFF2-40B4-BE49-F238E27FC236}">
                      <a16:creationId xmlns:a16="http://schemas.microsoft.com/office/drawing/2014/main" id="{A9D99D67-7058-5429-0CCA-209E8387A1EF}"/>
                    </a:ext>
                  </a:extLst>
                </p:cNvPr>
                <p:cNvSpPr/>
                <p:nvPr/>
              </p:nvSpPr>
              <p:spPr>
                <a:xfrm>
                  <a:off x="909854" y="1428752"/>
                  <a:ext cx="2779008" cy="2102300"/>
                </a:xfrm>
                <a:prstGeom prst="rect">
                  <a:avLst/>
                </a:prstGeom>
                <a:noFill/>
                <a:ln w="6350" cap="flat" cmpd="sng">
                  <a:solidFill>
                    <a:srgbClr val="A5210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grpSp>
          <p:sp>
            <p:nvSpPr>
              <p:cNvPr id="40" name="Google Shape;66984;p3258">
                <a:extLst>
                  <a:ext uri="{FF2B5EF4-FFF2-40B4-BE49-F238E27FC236}">
                    <a16:creationId xmlns:a16="http://schemas.microsoft.com/office/drawing/2014/main" id="{080ABEB7-362B-1031-C84C-66F27742A705}"/>
                  </a:ext>
                </a:extLst>
              </p:cNvPr>
              <p:cNvSpPr txBox="1"/>
              <p:nvPr/>
            </p:nvSpPr>
            <p:spPr>
              <a:xfrm>
                <a:off x="912614" y="1775538"/>
                <a:ext cx="2773106" cy="577051"/>
              </a:xfrm>
              <a:prstGeom prst="rect">
                <a:avLst/>
              </a:prstGeom>
              <a:solidFill>
                <a:srgbClr val="A5210B"/>
              </a:solidFill>
              <a:ln>
                <a:noFill/>
              </a:ln>
            </p:spPr>
            <p:txBody>
              <a:bodyPr spcFirstLastPara="1" wrap="square" lIns="68575" tIns="34275" rIns="68575" bIns="34275"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FFFFFF"/>
                  </a:solidFill>
                  <a:effectLst/>
                  <a:uLnTx/>
                  <a:uFillTx/>
                  <a:latin typeface="Arial"/>
                  <a:ea typeface="Calibri"/>
                  <a:cs typeface="Calibri"/>
                  <a:sym typeface="Calibri"/>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SHAC Legislative Priorities</a:t>
                </a:r>
              </a:p>
            </p:txBody>
          </p:sp>
        </p:grpSp>
        <p:grpSp>
          <p:nvGrpSpPr>
            <p:cNvPr id="5" name="Group 4">
              <a:extLst>
                <a:ext uri="{FF2B5EF4-FFF2-40B4-BE49-F238E27FC236}">
                  <a16:creationId xmlns:a16="http://schemas.microsoft.com/office/drawing/2014/main" id="{F62CB587-24A7-BC18-18ED-E3D959216BE1}"/>
                </a:ext>
              </a:extLst>
            </p:cNvPr>
            <p:cNvGrpSpPr/>
            <p:nvPr/>
          </p:nvGrpSpPr>
          <p:grpSpPr>
            <a:xfrm>
              <a:off x="4615641" y="1668520"/>
              <a:ext cx="2917797" cy="2102300"/>
              <a:chOff x="874464" y="1428752"/>
              <a:chExt cx="2917797" cy="2102300"/>
            </a:xfrm>
          </p:grpSpPr>
          <p:grpSp>
            <p:nvGrpSpPr>
              <p:cNvPr id="33" name="Group 32">
                <a:extLst>
                  <a:ext uri="{FF2B5EF4-FFF2-40B4-BE49-F238E27FC236}">
                    <a16:creationId xmlns:a16="http://schemas.microsoft.com/office/drawing/2014/main" id="{8982A4C4-4161-E186-70C2-AED045CFE204}"/>
                  </a:ext>
                </a:extLst>
              </p:cNvPr>
              <p:cNvGrpSpPr/>
              <p:nvPr/>
            </p:nvGrpSpPr>
            <p:grpSpPr>
              <a:xfrm>
                <a:off x="874464" y="1428752"/>
                <a:ext cx="2814398" cy="2102300"/>
                <a:chOff x="874464" y="1428752"/>
                <a:chExt cx="2814398" cy="2102300"/>
              </a:xfrm>
            </p:grpSpPr>
            <p:sp>
              <p:nvSpPr>
                <p:cNvPr id="37" name="Google Shape;66987;p3258">
                  <a:extLst>
                    <a:ext uri="{FF2B5EF4-FFF2-40B4-BE49-F238E27FC236}">
                      <a16:creationId xmlns:a16="http://schemas.microsoft.com/office/drawing/2014/main" id="{16137014-D57B-F80C-9BBC-3919CD783CE7}"/>
                    </a:ext>
                  </a:extLst>
                </p:cNvPr>
                <p:cNvSpPr txBox="1"/>
                <p:nvPr/>
              </p:nvSpPr>
              <p:spPr>
                <a:xfrm>
                  <a:off x="874464" y="2451483"/>
                  <a:ext cx="2752395" cy="71555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Arial"/>
                      <a:sym typeface="Calibri"/>
                    </a:rPr>
                    <a:t>Increase support and awareness of Student Wellness Committees &amp; recognition of their sponsors</a:t>
                  </a:r>
                  <a:endParaRPr kumimoji="0" lang="en-US" sz="1400" b="1" i="0" u="none" strike="noStrike" kern="0" cap="none" spc="0" normalizeH="0" baseline="0" noProof="0" dirty="0">
                    <a:ln>
                      <a:noFill/>
                    </a:ln>
                    <a:solidFill>
                      <a:srgbClr val="000000"/>
                    </a:solidFill>
                    <a:effectLst/>
                    <a:uLnTx/>
                    <a:uFillTx/>
                    <a:latin typeface="Calibri"/>
                    <a:ea typeface="Calibri"/>
                    <a:cs typeface="Calibri"/>
                    <a:sym typeface="Arial"/>
                  </a:endParaRPr>
                </a:p>
              </p:txBody>
            </p:sp>
            <p:sp>
              <p:nvSpPr>
                <p:cNvPr id="38" name="Google Shape;66980;p3258">
                  <a:extLst>
                    <a:ext uri="{FF2B5EF4-FFF2-40B4-BE49-F238E27FC236}">
                      <a16:creationId xmlns:a16="http://schemas.microsoft.com/office/drawing/2014/main" id="{D61701AB-6596-C23D-B32E-A033E5700CEF}"/>
                    </a:ext>
                  </a:extLst>
                </p:cNvPr>
                <p:cNvSpPr/>
                <p:nvPr/>
              </p:nvSpPr>
              <p:spPr>
                <a:xfrm>
                  <a:off x="909854" y="1428752"/>
                  <a:ext cx="2779008" cy="2102300"/>
                </a:xfrm>
                <a:prstGeom prst="rect">
                  <a:avLst/>
                </a:prstGeom>
                <a:noFill/>
                <a:ln w="6350" cap="flat" cmpd="sng">
                  <a:solidFill>
                    <a:srgbClr val="A5210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grpSp>
          <p:grpSp>
            <p:nvGrpSpPr>
              <p:cNvPr id="34" name="Group 33">
                <a:extLst>
                  <a:ext uri="{FF2B5EF4-FFF2-40B4-BE49-F238E27FC236}">
                    <a16:creationId xmlns:a16="http://schemas.microsoft.com/office/drawing/2014/main" id="{3370187E-2483-98E6-76EE-FB85790E680E}"/>
                  </a:ext>
                </a:extLst>
              </p:cNvPr>
              <p:cNvGrpSpPr/>
              <p:nvPr/>
            </p:nvGrpSpPr>
            <p:grpSpPr>
              <a:xfrm>
                <a:off x="908681" y="1700726"/>
                <a:ext cx="2883580" cy="792494"/>
                <a:chOff x="908681" y="1700726"/>
                <a:chExt cx="2883580" cy="792494"/>
              </a:xfrm>
            </p:grpSpPr>
            <p:sp>
              <p:nvSpPr>
                <p:cNvPr id="35" name="Google Shape;66983;p3258">
                  <a:extLst>
                    <a:ext uri="{FF2B5EF4-FFF2-40B4-BE49-F238E27FC236}">
                      <a16:creationId xmlns:a16="http://schemas.microsoft.com/office/drawing/2014/main" id="{E67B8533-215D-0F50-9CD2-834BFD7E47F1}"/>
                    </a:ext>
                  </a:extLst>
                </p:cNvPr>
                <p:cNvSpPr/>
                <p:nvPr/>
              </p:nvSpPr>
              <p:spPr>
                <a:xfrm rot="5400000">
                  <a:off x="1972711" y="740565"/>
                  <a:ext cx="624335" cy="2752395"/>
                </a:xfrm>
                <a:prstGeom prst="rect">
                  <a:avLst/>
                </a:prstGeom>
                <a:solidFill>
                  <a:srgbClr val="A5210B"/>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36" name="Google Shape;66984;p3258">
                  <a:extLst>
                    <a:ext uri="{FF2B5EF4-FFF2-40B4-BE49-F238E27FC236}">
                      <a16:creationId xmlns:a16="http://schemas.microsoft.com/office/drawing/2014/main" id="{5A0C17D0-6950-5D4C-5996-8D11262FCE85}"/>
                    </a:ext>
                  </a:extLst>
                </p:cNvPr>
                <p:cNvSpPr txBox="1"/>
                <p:nvPr/>
              </p:nvSpPr>
              <p:spPr>
                <a:xfrm>
                  <a:off x="972000" y="1700726"/>
                  <a:ext cx="2820261" cy="792494"/>
                </a:xfrm>
                <a:prstGeom prst="rect">
                  <a:avLst/>
                </a:prstGeom>
                <a:noFill/>
                <a:ln>
                  <a:noFill/>
                </a:ln>
              </p:spPr>
              <p:txBody>
                <a:bodyPr spcFirstLastPara="1" wrap="square" lIns="68575" tIns="34275" rIns="68575" bIns="34275"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FFFFFF"/>
                    </a:solidFill>
                    <a:effectLst/>
                    <a:uLnTx/>
                    <a:uFillTx/>
                    <a:latin typeface="Arial"/>
                    <a:ea typeface="Calibri"/>
                    <a:cs typeface="Calibri"/>
                    <a:sym typeface="Calibri"/>
                  </a:endParaRPr>
                </a:p>
                <a:p>
                  <a:pPr marL="0" marR="0" lvl="0" indent="0" algn="ctr" defTabSz="4572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Calibri"/>
                      <a:cs typeface="Calibri" panose="020F0502020204030204" pitchFamily="34" charset="0"/>
                      <a:sym typeface="Calibri"/>
                    </a:rPr>
                    <a:t>Student Wellness Committees</a:t>
                  </a:r>
                  <a:endParaRPr kumimoji="0" lang="en-US" sz="1400" b="1" i="0" u="none" strike="noStrike" kern="0" cap="none" spc="0" normalizeH="0" baseline="0" noProof="0" dirty="0">
                    <a:ln>
                      <a:noFill/>
                    </a:ln>
                    <a:solidFill>
                      <a:srgbClr val="FFFFFF"/>
                    </a:solidFill>
                    <a:effectLst/>
                    <a:uLnTx/>
                    <a:uFillTx/>
                    <a:latin typeface="Arial"/>
                    <a:cs typeface="Calibri" panose="020F0502020204030204" pitchFamily="34" charset="0"/>
                    <a:sym typeface="Arial"/>
                  </a:endParaRPr>
                </a:p>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FFFFFF"/>
                    </a:solidFill>
                    <a:effectLst/>
                    <a:uLnTx/>
                    <a:uFillTx/>
                    <a:latin typeface="Candara" panose="020E0502030303020204" pitchFamily="34" charset="0"/>
                    <a:cs typeface="Arial" panose="020B0604020202020204" pitchFamily="34" charset="0"/>
                    <a:sym typeface="Arial"/>
                  </a:endParaRPr>
                </a:p>
              </p:txBody>
            </p:sp>
          </p:grpSp>
        </p:grpSp>
        <p:grpSp>
          <p:nvGrpSpPr>
            <p:cNvPr id="7" name="Group 6">
              <a:extLst>
                <a:ext uri="{FF2B5EF4-FFF2-40B4-BE49-F238E27FC236}">
                  <a16:creationId xmlns:a16="http://schemas.microsoft.com/office/drawing/2014/main" id="{AC861D83-E25D-83E9-4535-5A5917D44CD3}"/>
                </a:ext>
              </a:extLst>
            </p:cNvPr>
            <p:cNvGrpSpPr/>
            <p:nvPr/>
          </p:nvGrpSpPr>
          <p:grpSpPr>
            <a:xfrm>
              <a:off x="8794788" y="1668521"/>
              <a:ext cx="2780180" cy="2090292"/>
              <a:chOff x="908682" y="1428753"/>
              <a:chExt cx="2780180" cy="2090292"/>
            </a:xfrm>
          </p:grpSpPr>
          <p:sp>
            <p:nvSpPr>
              <p:cNvPr id="29" name="Google Shape;66980;p3258">
                <a:extLst>
                  <a:ext uri="{FF2B5EF4-FFF2-40B4-BE49-F238E27FC236}">
                    <a16:creationId xmlns:a16="http://schemas.microsoft.com/office/drawing/2014/main" id="{C59A583A-F148-DFBF-236A-6730EB57E09E}"/>
                  </a:ext>
                </a:extLst>
              </p:cNvPr>
              <p:cNvSpPr/>
              <p:nvPr/>
            </p:nvSpPr>
            <p:spPr>
              <a:xfrm>
                <a:off x="909854" y="1428753"/>
                <a:ext cx="2779008" cy="2090292"/>
              </a:xfrm>
              <a:prstGeom prst="rect">
                <a:avLst/>
              </a:prstGeom>
              <a:noFill/>
              <a:ln w="6350" cap="flat" cmpd="sng">
                <a:solidFill>
                  <a:srgbClr val="A5210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grpSp>
            <p:nvGrpSpPr>
              <p:cNvPr id="30" name="Group 29">
                <a:extLst>
                  <a:ext uri="{FF2B5EF4-FFF2-40B4-BE49-F238E27FC236}">
                    <a16:creationId xmlns:a16="http://schemas.microsoft.com/office/drawing/2014/main" id="{2EB2E8C8-8320-B204-DFD0-D56186B572FC}"/>
                  </a:ext>
                </a:extLst>
              </p:cNvPr>
              <p:cNvGrpSpPr/>
              <p:nvPr/>
            </p:nvGrpSpPr>
            <p:grpSpPr>
              <a:xfrm>
                <a:off x="908682" y="1748514"/>
                <a:ext cx="2779009" cy="900216"/>
                <a:chOff x="908682" y="1748514"/>
                <a:chExt cx="2779009" cy="900216"/>
              </a:xfrm>
            </p:grpSpPr>
            <p:sp>
              <p:nvSpPr>
                <p:cNvPr id="31" name="Google Shape;66983;p3258">
                  <a:extLst>
                    <a:ext uri="{FF2B5EF4-FFF2-40B4-BE49-F238E27FC236}">
                      <a16:creationId xmlns:a16="http://schemas.microsoft.com/office/drawing/2014/main" id="{731AC543-3974-0BB8-E0B7-CEEB66358FBF}"/>
                    </a:ext>
                  </a:extLst>
                </p:cNvPr>
                <p:cNvSpPr/>
                <p:nvPr/>
              </p:nvSpPr>
              <p:spPr>
                <a:xfrm rot="5400000">
                  <a:off x="1984158" y="748754"/>
                  <a:ext cx="628058" cy="2779009"/>
                </a:xfrm>
                <a:prstGeom prst="rect">
                  <a:avLst/>
                </a:prstGeom>
                <a:solidFill>
                  <a:srgbClr val="A5210B"/>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32" name="Google Shape;66984;p3258">
                  <a:extLst>
                    <a:ext uri="{FF2B5EF4-FFF2-40B4-BE49-F238E27FC236}">
                      <a16:creationId xmlns:a16="http://schemas.microsoft.com/office/drawing/2014/main" id="{54568571-CEBE-1E8F-FF0D-1BD853FEF070}"/>
                    </a:ext>
                  </a:extLst>
                </p:cNvPr>
                <p:cNvSpPr txBox="1"/>
                <p:nvPr/>
              </p:nvSpPr>
              <p:spPr>
                <a:xfrm>
                  <a:off x="1045294" y="1748514"/>
                  <a:ext cx="2460167" cy="900216"/>
                </a:xfrm>
                <a:prstGeom prst="rect">
                  <a:avLst/>
                </a:prstGeom>
                <a:noFill/>
                <a:ln>
                  <a:noFill/>
                </a:ln>
              </p:spPr>
              <p:txBody>
                <a:bodyPr spcFirstLastPara="1" wrap="square" lIns="68575" tIns="34275" rIns="68575" bIns="34275" anchor="ctr" anchorCtr="0">
                  <a:spAutoFit/>
                </a:bodyPr>
                <a:lstStyle/>
                <a:p>
                  <a:pPr marL="0" marR="0" lvl="0" indent="0" algn="ctr" defTabSz="4572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Calibri"/>
                      <a:cs typeface="Calibri"/>
                      <a:sym typeface="Calibri"/>
                    </a:rPr>
                    <a:t>Campus Improvement Plans Re: Wellness</a:t>
                  </a:r>
                  <a:endParaRPr kumimoji="0" lang="en-US" sz="1400"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FFFFFF"/>
                    </a:solidFill>
                    <a:effectLst/>
                    <a:uLnTx/>
                    <a:uFillTx/>
                    <a:latin typeface="Candara" panose="020E0502030303020204" pitchFamily="34" charset="0"/>
                    <a:cs typeface="Arial" panose="020B0604020202020204" pitchFamily="34" charset="0"/>
                    <a:sym typeface="Arial"/>
                  </a:endParaRPr>
                </a:p>
              </p:txBody>
            </p:sp>
          </p:grpSp>
        </p:grpSp>
        <p:grpSp>
          <p:nvGrpSpPr>
            <p:cNvPr id="8" name="Group 7">
              <a:extLst>
                <a:ext uri="{FF2B5EF4-FFF2-40B4-BE49-F238E27FC236}">
                  <a16:creationId xmlns:a16="http://schemas.microsoft.com/office/drawing/2014/main" id="{BD1E902F-26C8-9CDB-4A3D-3FD790F39059}"/>
                </a:ext>
              </a:extLst>
            </p:cNvPr>
            <p:cNvGrpSpPr/>
            <p:nvPr/>
          </p:nvGrpSpPr>
          <p:grpSpPr>
            <a:xfrm>
              <a:off x="8795960" y="4366749"/>
              <a:ext cx="2823570" cy="1974355"/>
              <a:chOff x="909854" y="1428752"/>
              <a:chExt cx="2823570" cy="1974355"/>
            </a:xfrm>
          </p:grpSpPr>
          <p:grpSp>
            <p:nvGrpSpPr>
              <p:cNvPr id="23" name="Group 22">
                <a:extLst>
                  <a:ext uri="{FF2B5EF4-FFF2-40B4-BE49-F238E27FC236}">
                    <a16:creationId xmlns:a16="http://schemas.microsoft.com/office/drawing/2014/main" id="{CB9C8E74-7DEC-B81A-7EE8-A2F17384A2A4}"/>
                  </a:ext>
                </a:extLst>
              </p:cNvPr>
              <p:cNvGrpSpPr/>
              <p:nvPr/>
            </p:nvGrpSpPr>
            <p:grpSpPr>
              <a:xfrm>
                <a:off x="909854" y="1428752"/>
                <a:ext cx="2779008" cy="1974355"/>
                <a:chOff x="909854" y="1428752"/>
                <a:chExt cx="2779008" cy="1974355"/>
              </a:xfrm>
            </p:grpSpPr>
            <p:sp>
              <p:nvSpPr>
                <p:cNvPr id="27" name="Google Shape;66980;p3258">
                  <a:extLst>
                    <a:ext uri="{FF2B5EF4-FFF2-40B4-BE49-F238E27FC236}">
                      <a16:creationId xmlns:a16="http://schemas.microsoft.com/office/drawing/2014/main" id="{4FE37703-F8F6-88C4-6815-DE743952D733}"/>
                    </a:ext>
                  </a:extLst>
                </p:cNvPr>
                <p:cNvSpPr/>
                <p:nvPr/>
              </p:nvSpPr>
              <p:spPr>
                <a:xfrm>
                  <a:off x="909854" y="1428752"/>
                  <a:ext cx="2779008" cy="1974355"/>
                </a:xfrm>
                <a:prstGeom prst="rect">
                  <a:avLst/>
                </a:prstGeom>
                <a:noFill/>
                <a:ln w="6350" cap="flat" cmpd="sng">
                  <a:solidFill>
                    <a:srgbClr val="A5210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28" name="Google Shape;66987;p3258">
                  <a:extLst>
                    <a:ext uri="{FF2B5EF4-FFF2-40B4-BE49-F238E27FC236}">
                      <a16:creationId xmlns:a16="http://schemas.microsoft.com/office/drawing/2014/main" id="{255BF80B-A4AD-5E97-AF2C-D720C99EF44C}"/>
                    </a:ext>
                  </a:extLst>
                </p:cNvPr>
                <p:cNvSpPr txBox="1"/>
                <p:nvPr/>
              </p:nvSpPr>
              <p:spPr>
                <a:xfrm>
                  <a:off x="963597" y="2205822"/>
                  <a:ext cx="2697480" cy="71555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Expand District level mental health supports available to ALL students</a:t>
                  </a:r>
                  <a:endPar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24" name="Group 23">
                <a:extLst>
                  <a:ext uri="{FF2B5EF4-FFF2-40B4-BE49-F238E27FC236}">
                    <a16:creationId xmlns:a16="http://schemas.microsoft.com/office/drawing/2014/main" id="{1B6E87CF-0146-AAE4-07D6-749A77DFFDAA}"/>
                  </a:ext>
                </a:extLst>
              </p:cNvPr>
              <p:cNvGrpSpPr/>
              <p:nvPr/>
            </p:nvGrpSpPr>
            <p:grpSpPr>
              <a:xfrm>
                <a:off x="912523" y="1804592"/>
                <a:ext cx="2820901" cy="435453"/>
                <a:chOff x="912523" y="1804592"/>
                <a:chExt cx="2820901" cy="435453"/>
              </a:xfrm>
            </p:grpSpPr>
            <p:sp>
              <p:nvSpPr>
                <p:cNvPr id="25" name="Google Shape;66983;p3258">
                  <a:extLst>
                    <a:ext uri="{FF2B5EF4-FFF2-40B4-BE49-F238E27FC236}">
                      <a16:creationId xmlns:a16="http://schemas.microsoft.com/office/drawing/2014/main" id="{E0D6EE72-21BE-99D5-7014-8E7C8BE388B1}"/>
                    </a:ext>
                  </a:extLst>
                </p:cNvPr>
                <p:cNvSpPr/>
                <p:nvPr/>
              </p:nvSpPr>
              <p:spPr>
                <a:xfrm rot="5400000">
                  <a:off x="2104341" y="612774"/>
                  <a:ext cx="387362" cy="2770998"/>
                </a:xfrm>
                <a:prstGeom prst="rect">
                  <a:avLst/>
                </a:prstGeom>
                <a:solidFill>
                  <a:srgbClr val="A5210B"/>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26" name="Google Shape;66984;p3258">
                  <a:extLst>
                    <a:ext uri="{FF2B5EF4-FFF2-40B4-BE49-F238E27FC236}">
                      <a16:creationId xmlns:a16="http://schemas.microsoft.com/office/drawing/2014/main" id="{808067A2-E8DA-CE7D-F701-52BD01336F93}"/>
                    </a:ext>
                  </a:extLst>
                </p:cNvPr>
                <p:cNvSpPr txBox="1"/>
                <p:nvPr/>
              </p:nvSpPr>
              <p:spPr>
                <a:xfrm>
                  <a:off x="1273257" y="1863049"/>
                  <a:ext cx="2460167" cy="376996"/>
                </a:xfrm>
                <a:prstGeom prst="rect">
                  <a:avLst/>
                </a:prstGeom>
                <a:noFill/>
                <a:ln>
                  <a:noFill/>
                </a:ln>
              </p:spPr>
              <p:txBody>
                <a:bodyPr spcFirstLastPara="1" wrap="square" lIns="68575" tIns="34275" rIns="68575" bIns="34275" anchor="ctr" anchorCtr="0">
                  <a:spAutoFit/>
                </a:bodyPr>
                <a:lstStyle/>
                <a:p>
                  <a:pPr marL="0" marR="0" lvl="0" indent="0" algn="l" defTabSz="457200" rtl="0" eaLnBrk="1" fontAlgn="auto" latinLnBrk="0" hangingPunct="1">
                    <a:lnSpc>
                      <a:spcPts val="12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Calibri"/>
                      <a:cs typeface="Calibri"/>
                      <a:sym typeface="Calibri"/>
                    </a:rPr>
                    <a:t>Mental Health Supports</a:t>
                  </a:r>
                  <a:endParaRPr kumimoji="0" lang="en-US" sz="1400"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457200" rtl="0" eaLnBrk="1" fontAlgn="auto" latinLnBrk="0" hangingPunct="1">
                    <a:lnSpc>
                      <a:spcPts val="12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FFFFFF"/>
                    </a:solidFill>
                    <a:effectLst/>
                    <a:uLnTx/>
                    <a:uFillTx/>
                    <a:latin typeface="Candara" panose="020E0502030303020204" pitchFamily="34" charset="0"/>
                    <a:cs typeface="Arial" panose="020B0604020202020204" pitchFamily="34" charset="0"/>
                    <a:sym typeface="Arial"/>
                  </a:endParaRPr>
                </a:p>
              </p:txBody>
            </p:sp>
          </p:grpSp>
        </p:grpSp>
        <p:grpSp>
          <p:nvGrpSpPr>
            <p:cNvPr id="9" name="Group 8">
              <a:extLst>
                <a:ext uri="{FF2B5EF4-FFF2-40B4-BE49-F238E27FC236}">
                  <a16:creationId xmlns:a16="http://schemas.microsoft.com/office/drawing/2014/main" id="{A2F80BE1-7244-3CB2-D1EF-EAA36A6C47D0}"/>
                </a:ext>
              </a:extLst>
            </p:cNvPr>
            <p:cNvGrpSpPr/>
            <p:nvPr/>
          </p:nvGrpSpPr>
          <p:grpSpPr>
            <a:xfrm>
              <a:off x="4594963" y="4366749"/>
              <a:ext cx="2840961" cy="1974355"/>
              <a:chOff x="853786" y="1428752"/>
              <a:chExt cx="2840961" cy="1974355"/>
            </a:xfrm>
          </p:grpSpPr>
          <p:grpSp>
            <p:nvGrpSpPr>
              <p:cNvPr id="17" name="Group 16">
                <a:extLst>
                  <a:ext uri="{FF2B5EF4-FFF2-40B4-BE49-F238E27FC236}">
                    <a16:creationId xmlns:a16="http://schemas.microsoft.com/office/drawing/2014/main" id="{1D21F53F-770C-98C0-6792-072051AB61DA}"/>
                  </a:ext>
                </a:extLst>
              </p:cNvPr>
              <p:cNvGrpSpPr/>
              <p:nvPr/>
            </p:nvGrpSpPr>
            <p:grpSpPr>
              <a:xfrm>
                <a:off x="909854" y="1428752"/>
                <a:ext cx="2779008" cy="1974355"/>
                <a:chOff x="909854" y="1428752"/>
                <a:chExt cx="2779008" cy="1974355"/>
              </a:xfrm>
            </p:grpSpPr>
            <p:sp>
              <p:nvSpPr>
                <p:cNvPr id="21" name="Google Shape;66987;p3258">
                  <a:extLst>
                    <a:ext uri="{FF2B5EF4-FFF2-40B4-BE49-F238E27FC236}">
                      <a16:creationId xmlns:a16="http://schemas.microsoft.com/office/drawing/2014/main" id="{F67327C2-3BB2-7A35-A2E1-8B49FBE3C83B}"/>
                    </a:ext>
                  </a:extLst>
                </p:cNvPr>
                <p:cNvSpPr txBox="1"/>
                <p:nvPr/>
              </p:nvSpPr>
              <p:spPr>
                <a:xfrm>
                  <a:off x="963597" y="2205822"/>
                  <a:ext cx="2697480" cy="1084882"/>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Recommend expansion of Action Based Learning Labs and including movement in classrooms (all levels) </a:t>
                  </a:r>
                  <a:endPar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srgbClr val="44546A">
                        <a:lumMod val="65000"/>
                        <a:lumOff val="35000"/>
                      </a:srgbClr>
                    </a:solidFill>
                    <a:effectLst/>
                    <a:uLnTx/>
                    <a:uFillTx/>
                    <a:latin typeface="Arial" panose="020B0604020202020204" pitchFamily="34" charset="0"/>
                    <a:cs typeface="Arial" panose="020B0604020202020204" pitchFamily="34" charset="0"/>
                    <a:sym typeface="Arial"/>
                  </a:endParaRPr>
                </a:p>
              </p:txBody>
            </p:sp>
            <p:sp>
              <p:nvSpPr>
                <p:cNvPr id="22" name="Google Shape;66980;p3258">
                  <a:extLst>
                    <a:ext uri="{FF2B5EF4-FFF2-40B4-BE49-F238E27FC236}">
                      <a16:creationId xmlns:a16="http://schemas.microsoft.com/office/drawing/2014/main" id="{2C92C96E-3E12-879C-CA9C-09CA8B3C3376}"/>
                    </a:ext>
                  </a:extLst>
                </p:cNvPr>
                <p:cNvSpPr/>
                <p:nvPr/>
              </p:nvSpPr>
              <p:spPr>
                <a:xfrm>
                  <a:off x="909854" y="1428752"/>
                  <a:ext cx="2779008" cy="1974355"/>
                </a:xfrm>
                <a:prstGeom prst="rect">
                  <a:avLst/>
                </a:prstGeom>
                <a:noFill/>
                <a:ln w="6350" cap="flat" cmpd="sng">
                  <a:solidFill>
                    <a:srgbClr val="A5210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grpSp>
          <p:grpSp>
            <p:nvGrpSpPr>
              <p:cNvPr id="18" name="Group 17">
                <a:extLst>
                  <a:ext uri="{FF2B5EF4-FFF2-40B4-BE49-F238E27FC236}">
                    <a16:creationId xmlns:a16="http://schemas.microsoft.com/office/drawing/2014/main" id="{099506DE-6F72-BACA-4877-B1E5D1209C10}"/>
                  </a:ext>
                </a:extLst>
              </p:cNvPr>
              <p:cNvGrpSpPr/>
              <p:nvPr/>
            </p:nvGrpSpPr>
            <p:grpSpPr>
              <a:xfrm>
                <a:off x="853786" y="1712875"/>
                <a:ext cx="2840961" cy="479079"/>
                <a:chOff x="853786" y="1712875"/>
                <a:chExt cx="2840961" cy="479079"/>
              </a:xfrm>
            </p:grpSpPr>
            <p:sp>
              <p:nvSpPr>
                <p:cNvPr id="19" name="Google Shape;66983;p3258">
                  <a:extLst>
                    <a:ext uri="{FF2B5EF4-FFF2-40B4-BE49-F238E27FC236}">
                      <a16:creationId xmlns:a16="http://schemas.microsoft.com/office/drawing/2014/main" id="{30F13A9B-B730-F580-8219-D73353F901E1}"/>
                    </a:ext>
                  </a:extLst>
                </p:cNvPr>
                <p:cNvSpPr/>
                <p:nvPr/>
              </p:nvSpPr>
              <p:spPr>
                <a:xfrm rot="5400000">
                  <a:off x="2108033" y="605240"/>
                  <a:ext cx="387362" cy="2786066"/>
                </a:xfrm>
                <a:prstGeom prst="rect">
                  <a:avLst/>
                </a:prstGeom>
                <a:solidFill>
                  <a:srgbClr val="A5210B"/>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20" name="Google Shape;66984;p3258">
                  <a:extLst>
                    <a:ext uri="{FF2B5EF4-FFF2-40B4-BE49-F238E27FC236}">
                      <a16:creationId xmlns:a16="http://schemas.microsoft.com/office/drawing/2014/main" id="{AD2816FC-C117-EB5D-8A39-E731F61029C3}"/>
                    </a:ext>
                  </a:extLst>
                </p:cNvPr>
                <p:cNvSpPr txBox="1"/>
                <p:nvPr/>
              </p:nvSpPr>
              <p:spPr>
                <a:xfrm>
                  <a:off x="853786" y="1712875"/>
                  <a:ext cx="2835076" cy="392385"/>
                </a:xfrm>
                <a:prstGeom prst="rect">
                  <a:avLst/>
                </a:prstGeom>
                <a:noFill/>
                <a:ln>
                  <a:noFill/>
                </a:ln>
              </p:spPr>
              <p:txBody>
                <a:bodyPr spcFirstLastPara="1" wrap="square" lIns="68575" tIns="34275" rIns="68575" bIns="34275" anchor="ctr"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Calibri"/>
                      <a:cs typeface="Calibri"/>
                      <a:sym typeface="Calibri"/>
                    </a:rPr>
                    <a:t>Action Based Learning</a:t>
                  </a:r>
                  <a:endParaRPr kumimoji="0" lang="en-U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grpSp>
        <p:grpSp>
          <p:nvGrpSpPr>
            <p:cNvPr id="10" name="Group 9">
              <a:extLst>
                <a:ext uri="{FF2B5EF4-FFF2-40B4-BE49-F238E27FC236}">
                  <a16:creationId xmlns:a16="http://schemas.microsoft.com/office/drawing/2014/main" id="{71D8E645-2B41-920D-0D4F-05211CC36CE4}"/>
                </a:ext>
              </a:extLst>
            </p:cNvPr>
            <p:cNvGrpSpPr/>
            <p:nvPr/>
          </p:nvGrpSpPr>
          <p:grpSpPr>
            <a:xfrm>
              <a:off x="496926" y="4366749"/>
              <a:ext cx="2779008" cy="1974355"/>
              <a:chOff x="909854" y="1428752"/>
              <a:chExt cx="2779008" cy="1974355"/>
            </a:xfrm>
          </p:grpSpPr>
          <p:grpSp>
            <p:nvGrpSpPr>
              <p:cNvPr id="11" name="Group 10">
                <a:extLst>
                  <a:ext uri="{FF2B5EF4-FFF2-40B4-BE49-F238E27FC236}">
                    <a16:creationId xmlns:a16="http://schemas.microsoft.com/office/drawing/2014/main" id="{96AE6537-1EDB-70C6-56F2-E3A94B9B37B6}"/>
                  </a:ext>
                </a:extLst>
              </p:cNvPr>
              <p:cNvGrpSpPr/>
              <p:nvPr/>
            </p:nvGrpSpPr>
            <p:grpSpPr>
              <a:xfrm>
                <a:off x="909854" y="1428752"/>
                <a:ext cx="2779008" cy="1974355"/>
                <a:chOff x="909854" y="1428752"/>
                <a:chExt cx="2779008" cy="1974355"/>
              </a:xfrm>
            </p:grpSpPr>
            <p:sp>
              <p:nvSpPr>
                <p:cNvPr id="15" name="Google Shape;66987;p3258">
                  <a:extLst>
                    <a:ext uri="{FF2B5EF4-FFF2-40B4-BE49-F238E27FC236}">
                      <a16:creationId xmlns:a16="http://schemas.microsoft.com/office/drawing/2014/main" id="{B4B561DA-FF16-65FE-BCE9-C17C87B05B5D}"/>
                    </a:ext>
                  </a:extLst>
                </p:cNvPr>
                <p:cNvSpPr txBox="1"/>
                <p:nvPr/>
              </p:nvSpPr>
              <p:spPr>
                <a:xfrm>
                  <a:off x="963597" y="2205822"/>
                  <a:ext cx="2697480" cy="869438"/>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Develop a process for the District to provide families with gun safety and storage information</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 name="Google Shape;66980;p3258">
                  <a:extLst>
                    <a:ext uri="{FF2B5EF4-FFF2-40B4-BE49-F238E27FC236}">
                      <a16:creationId xmlns:a16="http://schemas.microsoft.com/office/drawing/2014/main" id="{1A625923-10E1-84A0-0484-16860F90F089}"/>
                    </a:ext>
                  </a:extLst>
                </p:cNvPr>
                <p:cNvSpPr/>
                <p:nvPr/>
              </p:nvSpPr>
              <p:spPr>
                <a:xfrm>
                  <a:off x="909854" y="1428752"/>
                  <a:ext cx="2779008" cy="1974355"/>
                </a:xfrm>
                <a:prstGeom prst="rect">
                  <a:avLst/>
                </a:prstGeom>
                <a:noFill/>
                <a:ln w="6350" cap="flat" cmpd="sng">
                  <a:solidFill>
                    <a:srgbClr val="A5210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grpSp>
          <p:grpSp>
            <p:nvGrpSpPr>
              <p:cNvPr id="12" name="Group 11">
                <a:extLst>
                  <a:ext uri="{FF2B5EF4-FFF2-40B4-BE49-F238E27FC236}">
                    <a16:creationId xmlns:a16="http://schemas.microsoft.com/office/drawing/2014/main" id="{CF7CFC27-0440-2738-ED8E-991FBAA7C577}"/>
                  </a:ext>
                </a:extLst>
              </p:cNvPr>
              <p:cNvGrpSpPr/>
              <p:nvPr/>
            </p:nvGrpSpPr>
            <p:grpSpPr>
              <a:xfrm>
                <a:off x="919982" y="1692338"/>
                <a:ext cx="2752394" cy="524717"/>
                <a:chOff x="919982" y="1692338"/>
                <a:chExt cx="2752394" cy="524717"/>
              </a:xfrm>
            </p:grpSpPr>
            <p:sp>
              <p:nvSpPr>
                <p:cNvPr id="13" name="Google Shape;66983;p3258">
                  <a:extLst>
                    <a:ext uri="{FF2B5EF4-FFF2-40B4-BE49-F238E27FC236}">
                      <a16:creationId xmlns:a16="http://schemas.microsoft.com/office/drawing/2014/main" id="{C8D73A3F-D1E7-FE28-748D-8DE62FF6AF09}"/>
                    </a:ext>
                  </a:extLst>
                </p:cNvPr>
                <p:cNvSpPr/>
                <p:nvPr/>
              </p:nvSpPr>
              <p:spPr>
                <a:xfrm rot="5400000">
                  <a:off x="2033820" y="578500"/>
                  <a:ext cx="524717" cy="2752394"/>
                </a:xfrm>
                <a:prstGeom prst="rect">
                  <a:avLst/>
                </a:prstGeom>
                <a:solidFill>
                  <a:srgbClr val="A5210B"/>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14" name="Google Shape;66984;p3258">
                  <a:extLst>
                    <a:ext uri="{FF2B5EF4-FFF2-40B4-BE49-F238E27FC236}">
                      <a16:creationId xmlns:a16="http://schemas.microsoft.com/office/drawing/2014/main" id="{2FC19C83-ED22-6CE8-E023-F02D6006D110}"/>
                    </a:ext>
                  </a:extLst>
                </p:cNvPr>
                <p:cNvSpPr txBox="1"/>
                <p:nvPr/>
              </p:nvSpPr>
              <p:spPr>
                <a:xfrm>
                  <a:off x="941848" y="1888838"/>
                  <a:ext cx="2730528" cy="284663"/>
                </a:xfrm>
                <a:prstGeom prst="rect">
                  <a:avLst/>
                </a:prstGeom>
                <a:noFill/>
                <a:ln>
                  <a:noFill/>
                </a:ln>
              </p:spPr>
              <p:txBody>
                <a:bodyPr spcFirstLastPara="1" wrap="square" lIns="68575" tIns="34275" rIns="68575" bIns="34275"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Calibri"/>
                      <a:cs typeface="Calibri"/>
                      <a:sym typeface="Calibri"/>
                    </a:rPr>
                    <a:t>Gun Safety &amp; Storage</a:t>
                  </a:r>
                  <a:endParaRPr kumimoji="0" lang="en-U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grpSp>
      </p:grpSp>
      <p:sp>
        <p:nvSpPr>
          <p:cNvPr id="43" name="Freeform: Shape 42">
            <a:extLst>
              <a:ext uri="{FF2B5EF4-FFF2-40B4-BE49-F238E27FC236}">
                <a16:creationId xmlns:a16="http://schemas.microsoft.com/office/drawing/2014/main" id="{12B5A120-9D08-DFC4-2374-405AE6BD51F5}"/>
              </a:ext>
            </a:extLst>
          </p:cNvPr>
          <p:cNvSpPr/>
          <p:nvPr/>
        </p:nvSpPr>
        <p:spPr>
          <a:xfrm>
            <a:off x="9730012" y="4035591"/>
            <a:ext cx="1031006" cy="718208"/>
          </a:xfrm>
          <a:custGeom>
            <a:avLst/>
            <a:gdLst>
              <a:gd name="connsiteX0" fmla="*/ 648599 w 781408"/>
              <a:gd name="connsiteY0" fmla="*/ 403010 h 624640"/>
              <a:gd name="connsiteX1" fmla="*/ 675835 w 781408"/>
              <a:gd name="connsiteY1" fmla="*/ 413367 h 624640"/>
              <a:gd name="connsiteX2" fmla="*/ 661289 w 781408"/>
              <a:gd name="connsiteY2" fmla="*/ 433454 h 624640"/>
              <a:gd name="connsiteX3" fmla="*/ 612803 w 781408"/>
              <a:gd name="connsiteY3" fmla="*/ 441766 h 624640"/>
              <a:gd name="connsiteX4" fmla="*/ 619730 w 781408"/>
              <a:gd name="connsiteY4" fmla="*/ 488175 h 624640"/>
              <a:gd name="connsiteX5" fmla="*/ 601720 w 781408"/>
              <a:gd name="connsiteY5" fmla="*/ 472243 h 624640"/>
              <a:gd name="connsiteX6" fmla="*/ 562238 w 781408"/>
              <a:gd name="connsiteY6" fmla="*/ 458390 h 624640"/>
              <a:gd name="connsiteX7" fmla="*/ 545614 w 781408"/>
              <a:gd name="connsiteY7" fmla="*/ 440381 h 624640"/>
              <a:gd name="connsiteX8" fmla="*/ 594101 w 781408"/>
              <a:gd name="connsiteY8" fmla="*/ 427913 h 624640"/>
              <a:gd name="connsiteX9" fmla="*/ 648599 w 781408"/>
              <a:gd name="connsiteY9" fmla="*/ 403010 h 624640"/>
              <a:gd name="connsiteX10" fmla="*/ 493665 w 781408"/>
              <a:gd name="connsiteY10" fmla="*/ 326091 h 624640"/>
              <a:gd name="connsiteX11" fmla="*/ 518601 w 781408"/>
              <a:gd name="connsiteY11" fmla="*/ 341330 h 624640"/>
              <a:gd name="connsiteX12" fmla="*/ 502669 w 781408"/>
              <a:gd name="connsiteY12" fmla="*/ 359339 h 624640"/>
              <a:gd name="connsiteX13" fmla="*/ 481890 w 781408"/>
              <a:gd name="connsiteY13" fmla="*/ 344101 h 624640"/>
              <a:gd name="connsiteX14" fmla="*/ 493665 w 781408"/>
              <a:gd name="connsiteY14" fmla="*/ 326091 h 624640"/>
              <a:gd name="connsiteX15" fmla="*/ 365465 w 781408"/>
              <a:gd name="connsiteY15" fmla="*/ 306676 h 624640"/>
              <a:gd name="connsiteX16" fmla="*/ 443792 w 781408"/>
              <a:gd name="connsiteY16" fmla="*/ 363496 h 624640"/>
              <a:gd name="connsiteX17" fmla="*/ 420241 w 781408"/>
              <a:gd name="connsiteY17" fmla="*/ 369038 h 624640"/>
              <a:gd name="connsiteX18" fmla="*/ 407557 w 781408"/>
              <a:gd name="connsiteY18" fmla="*/ 352663 h 624640"/>
              <a:gd name="connsiteX19" fmla="*/ 400469 w 781408"/>
              <a:gd name="connsiteY19" fmla="*/ 345659 h 624640"/>
              <a:gd name="connsiteX20" fmla="*/ 398624 w 781408"/>
              <a:gd name="connsiteY20" fmla="*/ 348344 h 624640"/>
              <a:gd name="connsiteX21" fmla="*/ 339200 w 781408"/>
              <a:gd name="connsiteY21" fmla="*/ 380120 h 624640"/>
              <a:gd name="connsiteX22" fmla="*/ 335044 w 781408"/>
              <a:gd name="connsiteY22" fmla="*/ 397437 h 624640"/>
              <a:gd name="connsiteX23" fmla="*/ 402925 w 781408"/>
              <a:gd name="connsiteY23" fmla="*/ 427221 h 624640"/>
              <a:gd name="connsiteX24" fmla="*/ 380760 w 781408"/>
              <a:gd name="connsiteY24" fmla="*/ 438997 h 624640"/>
              <a:gd name="connsiteX25" fmla="*/ 321884 w 781408"/>
              <a:gd name="connsiteY25" fmla="*/ 425143 h 624640"/>
              <a:gd name="connsiteX26" fmla="*/ 303182 w 781408"/>
              <a:gd name="connsiteY26" fmla="*/ 443846 h 624640"/>
              <a:gd name="connsiteX27" fmla="*/ 287943 w 781408"/>
              <a:gd name="connsiteY27" fmla="*/ 423065 h 624640"/>
              <a:gd name="connsiteX28" fmla="*/ 314264 w 781408"/>
              <a:gd name="connsiteY28" fmla="*/ 375964 h 624640"/>
              <a:gd name="connsiteX29" fmla="*/ 293484 w 781408"/>
              <a:gd name="connsiteY29" fmla="*/ 365574 h 624640"/>
              <a:gd name="connsiteX30" fmla="*/ 303874 w 781408"/>
              <a:gd name="connsiteY30" fmla="*/ 341331 h 624640"/>
              <a:gd name="connsiteX31" fmla="*/ 373441 w 781408"/>
              <a:gd name="connsiteY31" fmla="*/ 339380 h 624640"/>
              <a:gd name="connsiteX32" fmla="*/ 376524 w 781408"/>
              <a:gd name="connsiteY32" fmla="*/ 331069 h 624640"/>
              <a:gd name="connsiteX33" fmla="*/ 360672 w 781408"/>
              <a:gd name="connsiteY33" fmla="*/ 330941 h 624640"/>
              <a:gd name="connsiteX34" fmla="*/ 356516 w 781408"/>
              <a:gd name="connsiteY34" fmla="*/ 307391 h 624640"/>
              <a:gd name="connsiteX35" fmla="*/ 365465 w 781408"/>
              <a:gd name="connsiteY35" fmla="*/ 306676 h 624640"/>
              <a:gd name="connsiteX36" fmla="*/ 111935 w 781408"/>
              <a:gd name="connsiteY36" fmla="*/ 263052 h 624640"/>
              <a:gd name="connsiteX37" fmla="*/ 117640 w 781408"/>
              <a:gd name="connsiteY37" fmla="*/ 281253 h 624640"/>
              <a:gd name="connsiteX38" fmla="*/ 148609 w 781408"/>
              <a:gd name="connsiteY38" fmla="*/ 319286 h 624640"/>
              <a:gd name="connsiteX39" fmla="*/ 158388 w 781408"/>
              <a:gd name="connsiteY39" fmla="*/ 342105 h 624640"/>
              <a:gd name="connsiteX40" fmla="*/ 94820 w 781408"/>
              <a:gd name="connsiteY40" fmla="*/ 272560 h 624640"/>
              <a:gd name="connsiteX41" fmla="*/ 111935 w 781408"/>
              <a:gd name="connsiteY41" fmla="*/ 263052 h 624640"/>
              <a:gd name="connsiteX42" fmla="*/ 614991 w 781408"/>
              <a:gd name="connsiteY42" fmla="*/ 235266 h 624640"/>
              <a:gd name="connsiteX43" fmla="*/ 623780 w 781408"/>
              <a:gd name="connsiteY43" fmla="*/ 239471 h 624640"/>
              <a:gd name="connsiteX44" fmla="*/ 646051 w 781408"/>
              <a:gd name="connsiteY44" fmla="*/ 283840 h 624640"/>
              <a:gd name="connsiteX45" fmla="*/ 667524 w 781408"/>
              <a:gd name="connsiteY45" fmla="*/ 292707 h 624640"/>
              <a:gd name="connsiteX46" fmla="*/ 723630 w 781408"/>
              <a:gd name="connsiteY46" fmla="*/ 265137 h 624640"/>
              <a:gd name="connsiteX47" fmla="*/ 720030 w 781408"/>
              <a:gd name="connsiteY47" fmla="*/ 289206 h 624640"/>
              <a:gd name="connsiteX48" fmla="*/ 684978 w 781408"/>
              <a:gd name="connsiteY48" fmla="*/ 312308 h 624640"/>
              <a:gd name="connsiteX49" fmla="*/ 664061 w 781408"/>
              <a:gd name="connsiteY49" fmla="*/ 324014 h 624640"/>
              <a:gd name="connsiteX50" fmla="*/ 641029 w 781408"/>
              <a:gd name="connsiteY50" fmla="*/ 307408 h 624640"/>
              <a:gd name="connsiteX51" fmla="*/ 613604 w 781408"/>
              <a:gd name="connsiteY51" fmla="*/ 335371 h 624640"/>
              <a:gd name="connsiteX52" fmla="*/ 601721 w 781408"/>
              <a:gd name="connsiteY52" fmla="*/ 314317 h 624640"/>
              <a:gd name="connsiteX53" fmla="*/ 605253 w 781408"/>
              <a:gd name="connsiteY53" fmla="*/ 255265 h 624640"/>
              <a:gd name="connsiteX54" fmla="*/ 614991 w 781408"/>
              <a:gd name="connsiteY54" fmla="*/ 235266 h 624640"/>
              <a:gd name="connsiteX55" fmla="*/ 156879 w 781408"/>
              <a:gd name="connsiteY55" fmla="*/ 192264 h 624640"/>
              <a:gd name="connsiteX56" fmla="*/ 191532 w 781408"/>
              <a:gd name="connsiteY56" fmla="*/ 201930 h 624640"/>
              <a:gd name="connsiteX57" fmla="*/ 181243 w 781408"/>
              <a:gd name="connsiteY57" fmla="*/ 226425 h 624640"/>
              <a:gd name="connsiteX58" fmla="*/ 152532 w 781408"/>
              <a:gd name="connsiteY58" fmla="*/ 215643 h 624640"/>
              <a:gd name="connsiteX59" fmla="*/ 125451 w 781408"/>
              <a:gd name="connsiteY59" fmla="*/ 237291 h 624640"/>
              <a:gd name="connsiteX60" fmla="*/ 106846 w 781408"/>
              <a:gd name="connsiteY60" fmla="*/ 230527 h 624640"/>
              <a:gd name="connsiteX61" fmla="*/ 156879 w 781408"/>
              <a:gd name="connsiteY61" fmla="*/ 192264 h 624640"/>
              <a:gd name="connsiteX62" fmla="*/ 626732 w 781408"/>
              <a:gd name="connsiteY62" fmla="*/ 161638 h 624640"/>
              <a:gd name="connsiteX63" fmla="*/ 649514 w 781408"/>
              <a:gd name="connsiteY63" fmla="*/ 172320 h 624640"/>
              <a:gd name="connsiteX64" fmla="*/ 632198 w 781408"/>
              <a:gd name="connsiteY64" fmla="*/ 191022 h 624640"/>
              <a:gd name="connsiteX65" fmla="*/ 585789 w 781408"/>
              <a:gd name="connsiteY65" fmla="*/ 245050 h 624640"/>
              <a:gd name="connsiteX66" fmla="*/ 561546 w 781408"/>
              <a:gd name="connsiteY66" fmla="*/ 255440 h 624640"/>
              <a:gd name="connsiteX67" fmla="*/ 551156 w 781408"/>
              <a:gd name="connsiteY67" fmla="*/ 221499 h 624640"/>
              <a:gd name="connsiteX68" fmla="*/ 491587 w 781408"/>
              <a:gd name="connsiteY68" fmla="*/ 267215 h 624640"/>
              <a:gd name="connsiteX69" fmla="*/ 525527 w 781408"/>
              <a:gd name="connsiteY69" fmla="*/ 294229 h 624640"/>
              <a:gd name="connsiteX70" fmla="*/ 506133 w 781408"/>
              <a:gd name="connsiteY70" fmla="*/ 310853 h 624640"/>
              <a:gd name="connsiteX71" fmla="*/ 453490 w 781408"/>
              <a:gd name="connsiteY71" fmla="*/ 297000 h 624640"/>
              <a:gd name="connsiteX72" fmla="*/ 443100 w 781408"/>
              <a:gd name="connsiteY72" fmla="*/ 274835 h 624640"/>
              <a:gd name="connsiteX73" fmla="*/ 468729 w 781408"/>
              <a:gd name="connsiteY73" fmla="*/ 266523 h 624640"/>
              <a:gd name="connsiteX74" fmla="*/ 558775 w 781408"/>
              <a:gd name="connsiteY74" fmla="*/ 197256 h 624640"/>
              <a:gd name="connsiteX75" fmla="*/ 626732 w 781408"/>
              <a:gd name="connsiteY75" fmla="*/ 161638 h 624640"/>
              <a:gd name="connsiteX76" fmla="*/ 474638 w 781408"/>
              <a:gd name="connsiteY76" fmla="*/ 90272 h 624640"/>
              <a:gd name="connsiteX77" fmla="*/ 488816 w 781408"/>
              <a:gd name="connsiteY77" fmla="*/ 94742 h 624640"/>
              <a:gd name="connsiteX78" fmla="*/ 563623 w 781408"/>
              <a:gd name="connsiteY78" fmla="*/ 100283 h 624640"/>
              <a:gd name="connsiteX79" fmla="*/ 574706 w 781408"/>
              <a:gd name="connsiteY79" fmla="*/ 121756 h 624640"/>
              <a:gd name="connsiteX80" fmla="*/ 514964 w 781408"/>
              <a:gd name="connsiteY80" fmla="*/ 137428 h 624640"/>
              <a:gd name="connsiteX81" fmla="*/ 507329 w 781408"/>
              <a:gd name="connsiteY81" fmla="*/ 135444 h 624640"/>
              <a:gd name="connsiteX82" fmla="*/ 506861 w 781408"/>
              <a:gd name="connsiteY82" fmla="*/ 145336 h 624640"/>
              <a:gd name="connsiteX83" fmla="*/ 465161 w 781408"/>
              <a:gd name="connsiteY83" fmla="*/ 210372 h 624640"/>
              <a:gd name="connsiteX84" fmla="*/ 449334 w 781408"/>
              <a:gd name="connsiteY84" fmla="*/ 224963 h 624640"/>
              <a:gd name="connsiteX85" fmla="*/ 400963 w 781408"/>
              <a:gd name="connsiteY85" fmla="*/ 259019 h 624640"/>
              <a:gd name="connsiteX86" fmla="*/ 370424 w 781408"/>
              <a:gd name="connsiteY86" fmla="*/ 268356 h 624640"/>
              <a:gd name="connsiteX87" fmla="*/ 334351 w 781408"/>
              <a:gd name="connsiteY87" fmla="*/ 288688 h 624640"/>
              <a:gd name="connsiteX88" fmla="*/ 308342 w 781408"/>
              <a:gd name="connsiteY88" fmla="*/ 298766 h 624640"/>
              <a:gd name="connsiteX89" fmla="*/ 227827 w 781408"/>
              <a:gd name="connsiteY89" fmla="*/ 361934 h 624640"/>
              <a:gd name="connsiteX90" fmla="*/ 205344 w 781408"/>
              <a:gd name="connsiteY90" fmla="*/ 354908 h 624640"/>
              <a:gd name="connsiteX91" fmla="*/ 226090 w 781408"/>
              <a:gd name="connsiteY91" fmla="*/ 312281 h 624640"/>
              <a:gd name="connsiteX92" fmla="*/ 226886 w 781408"/>
              <a:gd name="connsiteY92" fmla="*/ 311317 h 624640"/>
              <a:gd name="connsiteX93" fmla="*/ 214521 w 781408"/>
              <a:gd name="connsiteY93" fmla="*/ 312325 h 624640"/>
              <a:gd name="connsiteX94" fmla="*/ 151488 w 781408"/>
              <a:gd name="connsiteY94" fmla="*/ 287995 h 624640"/>
              <a:gd name="connsiteX95" fmla="*/ 170190 w 781408"/>
              <a:gd name="connsiteY95" fmla="*/ 272757 h 624640"/>
              <a:gd name="connsiteX96" fmla="*/ 247769 w 781408"/>
              <a:gd name="connsiteY96" fmla="*/ 287302 h 624640"/>
              <a:gd name="connsiteX97" fmla="*/ 267163 w 781408"/>
              <a:gd name="connsiteY97" fmla="*/ 230504 h 624640"/>
              <a:gd name="connsiteX98" fmla="*/ 291407 w 781408"/>
              <a:gd name="connsiteY98" fmla="*/ 229119 h 624640"/>
              <a:gd name="connsiteX99" fmla="*/ 287424 w 781408"/>
              <a:gd name="connsiteY99" fmla="*/ 255434 h 624640"/>
              <a:gd name="connsiteX100" fmla="*/ 281935 w 781408"/>
              <a:gd name="connsiteY100" fmla="*/ 272775 h 624640"/>
              <a:gd name="connsiteX101" fmla="*/ 313809 w 781408"/>
              <a:gd name="connsiteY101" fmla="*/ 274539 h 624640"/>
              <a:gd name="connsiteX102" fmla="*/ 380001 w 781408"/>
              <a:gd name="connsiteY102" fmla="*/ 245662 h 624640"/>
              <a:gd name="connsiteX103" fmla="*/ 391638 w 781408"/>
              <a:gd name="connsiteY103" fmla="*/ 233852 h 624640"/>
              <a:gd name="connsiteX104" fmla="*/ 400353 w 781408"/>
              <a:gd name="connsiteY104" fmla="*/ 226848 h 624640"/>
              <a:gd name="connsiteX105" fmla="*/ 398148 w 781408"/>
              <a:gd name="connsiteY105" fmla="*/ 221064 h 624640"/>
              <a:gd name="connsiteX106" fmla="*/ 354851 w 781408"/>
              <a:gd name="connsiteY106" fmla="*/ 190742 h 624640"/>
              <a:gd name="connsiteX107" fmla="*/ 352642 w 781408"/>
              <a:gd name="connsiteY107" fmla="*/ 168576 h 624640"/>
              <a:gd name="connsiteX108" fmla="*/ 417740 w 781408"/>
              <a:gd name="connsiteY108" fmla="*/ 203216 h 624640"/>
              <a:gd name="connsiteX109" fmla="*/ 420705 w 781408"/>
              <a:gd name="connsiteY109" fmla="*/ 212973 h 624640"/>
              <a:gd name="connsiteX110" fmla="*/ 431616 w 781408"/>
              <a:gd name="connsiteY110" fmla="*/ 205824 h 624640"/>
              <a:gd name="connsiteX111" fmla="*/ 442658 w 781408"/>
              <a:gd name="connsiteY111" fmla="*/ 200415 h 624640"/>
              <a:gd name="connsiteX112" fmla="*/ 482844 w 781408"/>
              <a:gd name="connsiteY112" fmla="*/ 137790 h 624640"/>
              <a:gd name="connsiteX113" fmla="*/ 482604 w 781408"/>
              <a:gd name="connsiteY113" fmla="*/ 123114 h 624640"/>
              <a:gd name="connsiteX114" fmla="*/ 474963 w 781408"/>
              <a:gd name="connsiteY114" fmla="*/ 118293 h 624640"/>
              <a:gd name="connsiteX115" fmla="*/ 474638 w 781408"/>
              <a:gd name="connsiteY115" fmla="*/ 90272 h 624640"/>
              <a:gd name="connsiteX116" fmla="*/ 417924 w 781408"/>
              <a:gd name="connsiteY116" fmla="*/ 57855 h 624640"/>
              <a:gd name="connsiteX117" fmla="*/ 425980 w 781408"/>
              <a:gd name="connsiteY117" fmla="*/ 80021 h 624640"/>
              <a:gd name="connsiteX118" fmla="*/ 411860 w 781408"/>
              <a:gd name="connsiteY118" fmla="*/ 114265 h 624640"/>
              <a:gd name="connsiteX119" fmla="*/ 411839 w 781408"/>
              <a:gd name="connsiteY119" fmla="*/ 114575 h 624640"/>
              <a:gd name="connsiteX120" fmla="*/ 399341 w 781408"/>
              <a:gd name="connsiteY120" fmla="*/ 137811 h 624640"/>
              <a:gd name="connsiteX121" fmla="*/ 325468 w 781408"/>
              <a:gd name="connsiteY121" fmla="*/ 165447 h 624640"/>
              <a:gd name="connsiteX122" fmla="*/ 302615 w 781408"/>
              <a:gd name="connsiteY122" fmla="*/ 154818 h 624640"/>
              <a:gd name="connsiteX123" fmla="*/ 240210 w 781408"/>
              <a:gd name="connsiteY123" fmla="*/ 201625 h 624640"/>
              <a:gd name="connsiteX124" fmla="*/ 217889 w 781408"/>
              <a:gd name="connsiteY124" fmla="*/ 212254 h 624640"/>
              <a:gd name="connsiteX125" fmla="*/ 317804 w 781408"/>
              <a:gd name="connsiteY125" fmla="*/ 135192 h 624640"/>
              <a:gd name="connsiteX126" fmla="*/ 327862 w 781408"/>
              <a:gd name="connsiteY126" fmla="*/ 127764 h 624640"/>
              <a:gd name="connsiteX127" fmla="*/ 329675 w 781408"/>
              <a:gd name="connsiteY127" fmla="*/ 126621 h 624640"/>
              <a:gd name="connsiteX128" fmla="*/ 325052 w 781408"/>
              <a:gd name="connsiteY128" fmla="*/ 119043 h 624640"/>
              <a:gd name="connsiteX129" fmla="*/ 300489 w 781408"/>
              <a:gd name="connsiteY129" fmla="*/ 99014 h 624640"/>
              <a:gd name="connsiteX130" fmla="*/ 304209 w 781408"/>
              <a:gd name="connsiteY130" fmla="*/ 74566 h 624640"/>
              <a:gd name="connsiteX131" fmla="*/ 344791 w 781408"/>
              <a:gd name="connsiteY131" fmla="*/ 103041 h 624640"/>
              <a:gd name="connsiteX132" fmla="*/ 351015 w 781408"/>
              <a:gd name="connsiteY132" fmla="*/ 115124 h 624640"/>
              <a:gd name="connsiteX133" fmla="*/ 363688 w 781408"/>
              <a:gd name="connsiteY133" fmla="*/ 110726 h 624640"/>
              <a:gd name="connsiteX134" fmla="*/ 383935 w 781408"/>
              <a:gd name="connsiteY134" fmla="*/ 108028 h 624640"/>
              <a:gd name="connsiteX135" fmla="*/ 387465 w 781408"/>
              <a:gd name="connsiteY135" fmla="*/ 107992 h 624640"/>
              <a:gd name="connsiteX136" fmla="*/ 387481 w 781408"/>
              <a:gd name="connsiteY136" fmla="*/ 102494 h 624640"/>
              <a:gd name="connsiteX137" fmla="*/ 411984 w 781408"/>
              <a:gd name="connsiteY137" fmla="*/ 59634 h 624640"/>
              <a:gd name="connsiteX138" fmla="*/ 417924 w 781408"/>
              <a:gd name="connsiteY138" fmla="*/ 57855 h 624640"/>
              <a:gd name="connsiteX139" fmla="*/ 358738 w 781408"/>
              <a:gd name="connsiteY139" fmla="*/ 35125 h 624640"/>
              <a:gd name="connsiteX140" fmla="*/ 229439 w 781408"/>
              <a:gd name="connsiteY140" fmla="*/ 98188 h 624640"/>
              <a:gd name="connsiteX141" fmla="*/ 197060 w 781408"/>
              <a:gd name="connsiteY141" fmla="*/ 82868 h 624640"/>
              <a:gd name="connsiteX142" fmla="*/ 109303 w 781408"/>
              <a:gd name="connsiteY142" fmla="*/ 149637 h 624640"/>
              <a:gd name="connsiteX143" fmla="*/ 95816 w 781408"/>
              <a:gd name="connsiteY143" fmla="*/ 182424 h 624640"/>
              <a:gd name="connsiteX144" fmla="*/ 60831 w 781408"/>
              <a:gd name="connsiteY144" fmla="*/ 348357 h 624640"/>
              <a:gd name="connsiteX145" fmla="*/ 89892 w 781408"/>
              <a:gd name="connsiteY145" fmla="*/ 371529 h 624640"/>
              <a:gd name="connsiteX146" fmla="*/ 204454 w 781408"/>
              <a:gd name="connsiteY146" fmla="*/ 392462 h 624640"/>
              <a:gd name="connsiteX147" fmla="*/ 229581 w 781408"/>
              <a:gd name="connsiteY147" fmla="*/ 411377 h 624640"/>
              <a:gd name="connsiteX148" fmla="*/ 352834 w 781408"/>
              <a:gd name="connsiteY148" fmla="*/ 482588 h 624640"/>
              <a:gd name="connsiteX149" fmla="*/ 406986 w 781408"/>
              <a:gd name="connsiteY149" fmla="*/ 476640 h 624640"/>
              <a:gd name="connsiteX150" fmla="*/ 446511 w 781408"/>
              <a:gd name="connsiteY150" fmla="*/ 486751 h 624640"/>
              <a:gd name="connsiteX151" fmla="*/ 475006 w 781408"/>
              <a:gd name="connsiteY151" fmla="*/ 495024 h 624640"/>
              <a:gd name="connsiteX152" fmla="*/ 555896 w 781408"/>
              <a:gd name="connsiteY152" fmla="*/ 584186 h 624640"/>
              <a:gd name="connsiteX153" fmla="*/ 554057 w 781408"/>
              <a:gd name="connsiteY153" fmla="*/ 552014 h 624640"/>
              <a:gd name="connsiteX154" fmla="*/ 520966 w 781408"/>
              <a:gd name="connsiteY154" fmla="*/ 536387 h 624640"/>
              <a:gd name="connsiteX155" fmla="*/ 544865 w 781408"/>
              <a:gd name="connsiteY155" fmla="*/ 508811 h 624640"/>
              <a:gd name="connsiteX156" fmla="*/ 721351 w 781408"/>
              <a:gd name="connsiteY156" fmla="*/ 406781 h 624640"/>
              <a:gd name="connsiteX157" fmla="*/ 478683 w 781408"/>
              <a:gd name="connsiteY157" fmla="*/ 447225 h 624640"/>
              <a:gd name="connsiteX158" fmla="*/ 457050 w 781408"/>
              <a:gd name="connsiteY158" fmla="*/ 417855 h 624640"/>
              <a:gd name="connsiteX159" fmla="*/ 697698 w 781408"/>
              <a:gd name="connsiteY159" fmla="*/ 346542 h 624640"/>
              <a:gd name="connsiteX160" fmla="*/ 735194 w 781408"/>
              <a:gd name="connsiteY160" fmla="*/ 248137 h 624640"/>
              <a:gd name="connsiteX161" fmla="*/ 703894 w 781408"/>
              <a:gd name="connsiteY161" fmla="*/ 223924 h 624640"/>
              <a:gd name="connsiteX162" fmla="*/ 678022 w 781408"/>
              <a:gd name="connsiteY162" fmla="*/ 236688 h 624640"/>
              <a:gd name="connsiteX163" fmla="*/ 688655 w 781408"/>
              <a:gd name="connsiteY163" fmla="*/ 189989 h 624640"/>
              <a:gd name="connsiteX164" fmla="*/ 464277 w 781408"/>
              <a:gd name="connsiteY164" fmla="*/ 50345 h 624640"/>
              <a:gd name="connsiteX165" fmla="*/ 358738 w 781408"/>
              <a:gd name="connsiteY165" fmla="*/ 35125 h 624640"/>
              <a:gd name="connsiteX166" fmla="*/ 352162 w 781408"/>
              <a:gd name="connsiteY166" fmla="*/ 327 h 624640"/>
              <a:gd name="connsiteX167" fmla="*/ 727785 w 781408"/>
              <a:gd name="connsiteY167" fmla="*/ 193338 h 624640"/>
              <a:gd name="connsiteX168" fmla="*/ 735534 w 781408"/>
              <a:gd name="connsiteY168" fmla="*/ 366488 h 624640"/>
              <a:gd name="connsiteX169" fmla="*/ 590744 w 781408"/>
              <a:gd name="connsiteY169" fmla="*/ 555852 h 624640"/>
              <a:gd name="connsiteX170" fmla="*/ 602099 w 781408"/>
              <a:gd name="connsiteY170" fmla="*/ 602840 h 624640"/>
              <a:gd name="connsiteX171" fmla="*/ 546325 w 781408"/>
              <a:gd name="connsiteY171" fmla="*/ 624522 h 624640"/>
              <a:gd name="connsiteX172" fmla="*/ 452270 w 781408"/>
              <a:gd name="connsiteY172" fmla="*/ 522897 h 624640"/>
              <a:gd name="connsiteX173" fmla="*/ 382465 w 781408"/>
              <a:gd name="connsiteY173" fmla="*/ 507135 h 624640"/>
              <a:gd name="connsiteX174" fmla="*/ 196192 w 781408"/>
              <a:gd name="connsiteY174" fmla="*/ 434681 h 624640"/>
              <a:gd name="connsiteX175" fmla="*/ 57205 w 781408"/>
              <a:gd name="connsiteY175" fmla="*/ 393939 h 624640"/>
              <a:gd name="connsiteX176" fmla="*/ 67526 w 781408"/>
              <a:gd name="connsiteY176" fmla="*/ 155210 h 624640"/>
              <a:gd name="connsiteX177" fmla="*/ 235620 w 781408"/>
              <a:gd name="connsiteY177" fmla="*/ 37848 h 624640"/>
              <a:gd name="connsiteX178" fmla="*/ 352162 w 781408"/>
              <a:gd name="connsiteY178" fmla="*/ 327 h 62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781408" h="624640">
                <a:moveTo>
                  <a:pt x="648599" y="403010"/>
                </a:moveTo>
                <a:cubicBezTo>
                  <a:pt x="657285" y="404052"/>
                  <a:pt x="666484" y="407220"/>
                  <a:pt x="675835" y="413367"/>
                </a:cubicBezTo>
                <a:cubicBezTo>
                  <a:pt x="695691" y="425142"/>
                  <a:pt x="674680" y="448000"/>
                  <a:pt x="661289" y="433454"/>
                </a:cubicBezTo>
                <a:cubicBezTo>
                  <a:pt x="652285" y="422141"/>
                  <a:pt x="625963" y="425373"/>
                  <a:pt x="612803" y="441766"/>
                </a:cubicBezTo>
                <a:cubicBezTo>
                  <a:pt x="629657" y="460468"/>
                  <a:pt x="629196" y="470165"/>
                  <a:pt x="619730" y="488175"/>
                </a:cubicBezTo>
                <a:cubicBezTo>
                  <a:pt x="613496" y="496256"/>
                  <a:pt x="591330" y="489098"/>
                  <a:pt x="601720" y="472243"/>
                </a:cubicBezTo>
                <a:cubicBezTo>
                  <a:pt x="604260" y="452156"/>
                  <a:pt x="572859" y="444537"/>
                  <a:pt x="562238" y="458390"/>
                </a:cubicBezTo>
                <a:cubicBezTo>
                  <a:pt x="545755" y="477624"/>
                  <a:pt x="533405" y="451863"/>
                  <a:pt x="545614" y="440381"/>
                </a:cubicBezTo>
                <a:cubicBezTo>
                  <a:pt x="558303" y="431002"/>
                  <a:pt x="575745" y="421794"/>
                  <a:pt x="594101" y="427913"/>
                </a:cubicBezTo>
                <a:cubicBezTo>
                  <a:pt x="601114" y="415878"/>
                  <a:pt x="622543" y="399882"/>
                  <a:pt x="648599" y="403010"/>
                </a:cubicBezTo>
                <a:close/>
                <a:moveTo>
                  <a:pt x="493665" y="326091"/>
                </a:moveTo>
                <a:cubicBezTo>
                  <a:pt x="503362" y="326322"/>
                  <a:pt x="509596" y="331402"/>
                  <a:pt x="518601" y="341330"/>
                </a:cubicBezTo>
                <a:cubicBezTo>
                  <a:pt x="527143" y="353567"/>
                  <a:pt x="514214" y="367882"/>
                  <a:pt x="502669" y="359339"/>
                </a:cubicBezTo>
                <a:cubicBezTo>
                  <a:pt x="498514" y="353106"/>
                  <a:pt x="486046" y="351027"/>
                  <a:pt x="481890" y="344101"/>
                </a:cubicBezTo>
                <a:cubicBezTo>
                  <a:pt x="478196" y="339945"/>
                  <a:pt x="478657" y="326091"/>
                  <a:pt x="493665" y="326091"/>
                </a:cubicBezTo>
                <a:close/>
                <a:moveTo>
                  <a:pt x="365465" y="306676"/>
                </a:moveTo>
                <a:cubicBezTo>
                  <a:pt x="388436" y="306701"/>
                  <a:pt x="422122" y="315326"/>
                  <a:pt x="443792" y="363496"/>
                </a:cubicBezTo>
                <a:cubicBezTo>
                  <a:pt x="455344" y="384586"/>
                  <a:pt x="431199" y="392091"/>
                  <a:pt x="420241" y="369038"/>
                </a:cubicBezTo>
                <a:cubicBezTo>
                  <a:pt x="415508" y="362804"/>
                  <a:pt x="411467" y="357349"/>
                  <a:pt x="407557" y="352663"/>
                </a:cubicBezTo>
                <a:lnTo>
                  <a:pt x="400469" y="345659"/>
                </a:lnTo>
                <a:lnTo>
                  <a:pt x="398624" y="348344"/>
                </a:lnTo>
                <a:cubicBezTo>
                  <a:pt x="390086" y="360018"/>
                  <a:pt x="369504" y="382443"/>
                  <a:pt x="339200" y="380120"/>
                </a:cubicBezTo>
                <a:cubicBezTo>
                  <a:pt x="339777" y="387624"/>
                  <a:pt x="337122" y="389240"/>
                  <a:pt x="335044" y="397437"/>
                </a:cubicBezTo>
                <a:cubicBezTo>
                  <a:pt x="354439" y="395936"/>
                  <a:pt x="388379" y="402401"/>
                  <a:pt x="402925" y="427221"/>
                </a:cubicBezTo>
                <a:cubicBezTo>
                  <a:pt x="411237" y="441305"/>
                  <a:pt x="385378" y="453658"/>
                  <a:pt x="380760" y="438997"/>
                </a:cubicBezTo>
                <a:cubicBezTo>
                  <a:pt x="367830" y="416716"/>
                  <a:pt x="331119" y="421795"/>
                  <a:pt x="321884" y="425143"/>
                </a:cubicBezTo>
                <a:cubicBezTo>
                  <a:pt x="315534" y="430339"/>
                  <a:pt x="312071" y="439459"/>
                  <a:pt x="303182" y="443846"/>
                </a:cubicBezTo>
                <a:cubicBezTo>
                  <a:pt x="284480" y="450541"/>
                  <a:pt x="275475" y="435072"/>
                  <a:pt x="287943" y="423065"/>
                </a:cubicBezTo>
                <a:cubicBezTo>
                  <a:pt x="303759" y="410713"/>
                  <a:pt x="314149" y="389240"/>
                  <a:pt x="314264" y="375964"/>
                </a:cubicBezTo>
                <a:cubicBezTo>
                  <a:pt x="308838" y="371693"/>
                  <a:pt x="302489" y="371347"/>
                  <a:pt x="293484" y="365574"/>
                </a:cubicBezTo>
                <a:cubicBezTo>
                  <a:pt x="270627" y="350336"/>
                  <a:pt x="293484" y="334404"/>
                  <a:pt x="303874" y="341331"/>
                </a:cubicBezTo>
                <a:cubicBezTo>
                  <a:pt x="334178" y="361938"/>
                  <a:pt x="360770" y="359741"/>
                  <a:pt x="373441" y="339380"/>
                </a:cubicBezTo>
                <a:lnTo>
                  <a:pt x="376524" y="331069"/>
                </a:lnTo>
                <a:cubicBezTo>
                  <a:pt x="371240" y="330476"/>
                  <a:pt x="368727" y="328764"/>
                  <a:pt x="360672" y="330941"/>
                </a:cubicBezTo>
                <a:cubicBezTo>
                  <a:pt x="339892" y="334866"/>
                  <a:pt x="335736" y="308314"/>
                  <a:pt x="356516" y="307391"/>
                </a:cubicBezTo>
                <a:cubicBezTo>
                  <a:pt x="359171" y="306929"/>
                  <a:pt x="362184" y="306673"/>
                  <a:pt x="365465" y="306676"/>
                </a:cubicBezTo>
                <a:close/>
                <a:moveTo>
                  <a:pt x="111935" y="263052"/>
                </a:moveTo>
                <a:cubicBezTo>
                  <a:pt x="117368" y="264909"/>
                  <a:pt x="120900" y="271383"/>
                  <a:pt x="117640" y="281253"/>
                </a:cubicBezTo>
                <a:cubicBezTo>
                  <a:pt x="108947" y="299907"/>
                  <a:pt x="120356" y="328884"/>
                  <a:pt x="148609" y="319286"/>
                </a:cubicBezTo>
                <a:cubicBezTo>
                  <a:pt x="172877" y="311136"/>
                  <a:pt x="174326" y="338845"/>
                  <a:pt x="158388" y="342105"/>
                </a:cubicBezTo>
                <a:cubicBezTo>
                  <a:pt x="127963" y="357499"/>
                  <a:pt x="72001" y="321821"/>
                  <a:pt x="94820" y="272560"/>
                </a:cubicBezTo>
                <a:cubicBezTo>
                  <a:pt x="99167" y="263958"/>
                  <a:pt x="106502" y="261196"/>
                  <a:pt x="111935" y="263052"/>
                </a:cubicBezTo>
                <a:close/>
                <a:moveTo>
                  <a:pt x="614991" y="235266"/>
                </a:moveTo>
                <a:cubicBezTo>
                  <a:pt x="618107" y="235435"/>
                  <a:pt x="621253" y="236728"/>
                  <a:pt x="623780" y="239471"/>
                </a:cubicBezTo>
                <a:cubicBezTo>
                  <a:pt x="635324" y="253555"/>
                  <a:pt x="646282" y="263521"/>
                  <a:pt x="646051" y="283840"/>
                </a:cubicBezTo>
                <a:cubicBezTo>
                  <a:pt x="652516" y="284994"/>
                  <a:pt x="662582" y="287496"/>
                  <a:pt x="667524" y="292707"/>
                </a:cubicBezTo>
                <a:cubicBezTo>
                  <a:pt x="680685" y="272620"/>
                  <a:pt x="701465" y="260289"/>
                  <a:pt x="723630" y="265137"/>
                </a:cubicBezTo>
                <a:cubicBezTo>
                  <a:pt x="742135" y="269319"/>
                  <a:pt x="731973" y="289211"/>
                  <a:pt x="720030" y="289206"/>
                </a:cubicBezTo>
                <a:cubicBezTo>
                  <a:pt x="705552" y="288528"/>
                  <a:pt x="691463" y="293956"/>
                  <a:pt x="684978" y="312308"/>
                </a:cubicBezTo>
                <a:cubicBezTo>
                  <a:pt x="690588" y="327901"/>
                  <a:pt x="672273" y="335845"/>
                  <a:pt x="664061" y="324014"/>
                </a:cubicBezTo>
                <a:cubicBezTo>
                  <a:pt x="659175" y="314419"/>
                  <a:pt x="649721" y="310914"/>
                  <a:pt x="641029" y="307408"/>
                </a:cubicBezTo>
                <a:cubicBezTo>
                  <a:pt x="635982" y="316850"/>
                  <a:pt x="625865" y="327496"/>
                  <a:pt x="613604" y="335371"/>
                </a:cubicBezTo>
                <a:cubicBezTo>
                  <a:pt x="590306" y="342485"/>
                  <a:pt x="590616" y="316884"/>
                  <a:pt x="601721" y="314317"/>
                </a:cubicBezTo>
                <a:cubicBezTo>
                  <a:pt x="631274" y="291690"/>
                  <a:pt x="625502" y="276301"/>
                  <a:pt x="605253" y="255265"/>
                </a:cubicBezTo>
                <a:cubicBezTo>
                  <a:pt x="596563" y="244371"/>
                  <a:pt x="605643" y="234761"/>
                  <a:pt x="614991" y="235266"/>
                </a:cubicBezTo>
                <a:close/>
                <a:moveTo>
                  <a:pt x="156879" y="192264"/>
                </a:moveTo>
                <a:cubicBezTo>
                  <a:pt x="172080" y="191301"/>
                  <a:pt x="182581" y="195150"/>
                  <a:pt x="191532" y="201930"/>
                </a:cubicBezTo>
                <a:cubicBezTo>
                  <a:pt x="209176" y="216317"/>
                  <a:pt x="193176" y="233376"/>
                  <a:pt x="181243" y="226425"/>
                </a:cubicBezTo>
                <a:cubicBezTo>
                  <a:pt x="173113" y="218931"/>
                  <a:pt x="165091" y="216006"/>
                  <a:pt x="152532" y="215643"/>
                </a:cubicBezTo>
                <a:cubicBezTo>
                  <a:pt x="138343" y="217454"/>
                  <a:pt x="132522" y="228291"/>
                  <a:pt x="125451" y="237291"/>
                </a:cubicBezTo>
                <a:cubicBezTo>
                  <a:pt x="120504" y="243589"/>
                  <a:pt x="108847" y="240077"/>
                  <a:pt x="106846" y="230527"/>
                </a:cubicBezTo>
                <a:cubicBezTo>
                  <a:pt x="99074" y="208536"/>
                  <a:pt x="140201" y="190892"/>
                  <a:pt x="156879" y="192264"/>
                </a:cubicBezTo>
                <a:close/>
                <a:moveTo>
                  <a:pt x="626732" y="161638"/>
                </a:moveTo>
                <a:cubicBezTo>
                  <a:pt x="636036" y="163200"/>
                  <a:pt x="644204" y="166721"/>
                  <a:pt x="649514" y="172320"/>
                </a:cubicBezTo>
                <a:cubicBezTo>
                  <a:pt x="661289" y="181094"/>
                  <a:pt x="648821" y="202336"/>
                  <a:pt x="632198" y="191022"/>
                </a:cubicBezTo>
                <a:cubicBezTo>
                  <a:pt x="609109" y="173706"/>
                  <a:pt x="558313" y="191715"/>
                  <a:pt x="585789" y="245050"/>
                </a:cubicBezTo>
                <a:cubicBezTo>
                  <a:pt x="591792" y="262136"/>
                  <a:pt x="571474" y="274373"/>
                  <a:pt x="561546" y="255440"/>
                </a:cubicBezTo>
                <a:cubicBezTo>
                  <a:pt x="557044" y="246551"/>
                  <a:pt x="551733" y="229927"/>
                  <a:pt x="551156" y="221499"/>
                </a:cubicBezTo>
                <a:cubicBezTo>
                  <a:pt x="515253" y="219306"/>
                  <a:pt x="499783" y="240779"/>
                  <a:pt x="491587" y="267215"/>
                </a:cubicBezTo>
                <a:cubicBezTo>
                  <a:pt x="502669" y="272988"/>
                  <a:pt x="517908" y="281531"/>
                  <a:pt x="525527" y="294229"/>
                </a:cubicBezTo>
                <a:cubicBezTo>
                  <a:pt x="536148" y="308083"/>
                  <a:pt x="516292" y="324014"/>
                  <a:pt x="506133" y="310853"/>
                </a:cubicBezTo>
                <a:cubicBezTo>
                  <a:pt x="488354" y="283609"/>
                  <a:pt x="474732" y="287534"/>
                  <a:pt x="453490" y="297000"/>
                </a:cubicBezTo>
                <a:cubicBezTo>
                  <a:pt x="445871" y="304157"/>
                  <a:pt x="430206" y="285952"/>
                  <a:pt x="443100" y="274835"/>
                </a:cubicBezTo>
                <a:cubicBezTo>
                  <a:pt x="451287" y="267278"/>
                  <a:pt x="456492" y="266061"/>
                  <a:pt x="468729" y="266523"/>
                </a:cubicBezTo>
                <a:cubicBezTo>
                  <a:pt x="467805" y="237200"/>
                  <a:pt x="498744" y="192639"/>
                  <a:pt x="558775" y="197256"/>
                </a:cubicBezTo>
                <a:cubicBezTo>
                  <a:pt x="560680" y="169896"/>
                  <a:pt x="598820" y="156952"/>
                  <a:pt x="626732" y="161638"/>
                </a:cubicBezTo>
                <a:close/>
                <a:moveTo>
                  <a:pt x="474638" y="90272"/>
                </a:moveTo>
                <a:cubicBezTo>
                  <a:pt x="478368" y="89561"/>
                  <a:pt x="483159" y="90701"/>
                  <a:pt x="488816" y="94742"/>
                </a:cubicBezTo>
                <a:cubicBezTo>
                  <a:pt x="515137" y="121756"/>
                  <a:pt x="535917" y="116907"/>
                  <a:pt x="563623" y="100283"/>
                </a:cubicBezTo>
                <a:cubicBezTo>
                  <a:pt x="572166" y="90817"/>
                  <a:pt x="596640" y="106979"/>
                  <a:pt x="574706" y="121756"/>
                </a:cubicBezTo>
                <a:cubicBezTo>
                  <a:pt x="549770" y="136764"/>
                  <a:pt x="530722" y="139996"/>
                  <a:pt x="514964" y="137428"/>
                </a:cubicBezTo>
                <a:lnTo>
                  <a:pt x="507329" y="135444"/>
                </a:lnTo>
                <a:lnTo>
                  <a:pt x="506861" y="145336"/>
                </a:lnTo>
                <a:cubicBezTo>
                  <a:pt x="502838" y="175773"/>
                  <a:pt x="482316" y="193128"/>
                  <a:pt x="465161" y="210372"/>
                </a:cubicBezTo>
                <a:cubicBezTo>
                  <a:pt x="463776" y="219031"/>
                  <a:pt x="457263" y="225167"/>
                  <a:pt x="449334" y="224963"/>
                </a:cubicBezTo>
                <a:cubicBezTo>
                  <a:pt x="428937" y="230300"/>
                  <a:pt x="410387" y="248479"/>
                  <a:pt x="400963" y="259019"/>
                </a:cubicBezTo>
                <a:cubicBezTo>
                  <a:pt x="394045" y="272485"/>
                  <a:pt x="387760" y="274493"/>
                  <a:pt x="370424" y="268356"/>
                </a:cubicBezTo>
                <a:cubicBezTo>
                  <a:pt x="357426" y="267925"/>
                  <a:pt x="345434" y="274410"/>
                  <a:pt x="334351" y="288688"/>
                </a:cubicBezTo>
                <a:cubicBezTo>
                  <a:pt x="329145" y="301975"/>
                  <a:pt x="317012" y="305565"/>
                  <a:pt x="308342" y="298766"/>
                </a:cubicBezTo>
                <a:cubicBezTo>
                  <a:pt x="275350" y="283959"/>
                  <a:pt x="237028" y="325332"/>
                  <a:pt x="227827" y="361934"/>
                </a:cubicBezTo>
                <a:cubicBezTo>
                  <a:pt x="227259" y="374138"/>
                  <a:pt x="198985" y="377337"/>
                  <a:pt x="205344" y="354908"/>
                </a:cubicBezTo>
                <a:cubicBezTo>
                  <a:pt x="206439" y="341323"/>
                  <a:pt x="216242" y="326190"/>
                  <a:pt x="226090" y="312281"/>
                </a:cubicBezTo>
                <a:lnTo>
                  <a:pt x="226886" y="311317"/>
                </a:lnTo>
                <a:lnTo>
                  <a:pt x="214521" y="312325"/>
                </a:lnTo>
                <a:cubicBezTo>
                  <a:pt x="194607" y="312816"/>
                  <a:pt x="171576" y="308198"/>
                  <a:pt x="151488" y="287995"/>
                </a:cubicBezTo>
                <a:cubicBezTo>
                  <a:pt x="142714" y="279683"/>
                  <a:pt x="153335" y="256825"/>
                  <a:pt x="170190" y="272757"/>
                </a:cubicBezTo>
                <a:cubicBezTo>
                  <a:pt x="187969" y="285686"/>
                  <a:pt x="195357" y="289611"/>
                  <a:pt x="247769" y="287302"/>
                </a:cubicBezTo>
                <a:cubicBezTo>
                  <a:pt x="257004" y="269755"/>
                  <a:pt x="267625" y="246666"/>
                  <a:pt x="267163" y="230504"/>
                </a:cubicBezTo>
                <a:cubicBezTo>
                  <a:pt x="265662" y="206491"/>
                  <a:pt x="294062" y="211686"/>
                  <a:pt x="291407" y="229119"/>
                </a:cubicBezTo>
                <a:cubicBezTo>
                  <a:pt x="290570" y="238672"/>
                  <a:pt x="289235" y="247445"/>
                  <a:pt x="287424" y="255434"/>
                </a:cubicBezTo>
                <a:lnTo>
                  <a:pt x="281935" y="272775"/>
                </a:lnTo>
                <a:cubicBezTo>
                  <a:pt x="293252" y="268514"/>
                  <a:pt x="303184" y="271180"/>
                  <a:pt x="313809" y="274539"/>
                </a:cubicBezTo>
                <a:cubicBezTo>
                  <a:pt x="326690" y="260323"/>
                  <a:pt x="344687" y="240794"/>
                  <a:pt x="380001" y="245662"/>
                </a:cubicBezTo>
                <a:cubicBezTo>
                  <a:pt x="383783" y="241303"/>
                  <a:pt x="387651" y="237421"/>
                  <a:pt x="391638" y="233852"/>
                </a:cubicBezTo>
                <a:lnTo>
                  <a:pt x="400353" y="226848"/>
                </a:lnTo>
                <a:lnTo>
                  <a:pt x="398148" y="221064"/>
                </a:lnTo>
                <a:cubicBezTo>
                  <a:pt x="387428" y="196373"/>
                  <a:pt x="374851" y="190906"/>
                  <a:pt x="354851" y="190742"/>
                </a:cubicBezTo>
                <a:cubicBezTo>
                  <a:pt x="339568" y="188202"/>
                  <a:pt x="340910" y="172501"/>
                  <a:pt x="352642" y="168576"/>
                </a:cubicBezTo>
                <a:cubicBezTo>
                  <a:pt x="373855" y="163285"/>
                  <a:pt x="405144" y="173904"/>
                  <a:pt x="417740" y="203216"/>
                </a:cubicBezTo>
                <a:lnTo>
                  <a:pt x="420705" y="212973"/>
                </a:lnTo>
                <a:lnTo>
                  <a:pt x="431616" y="205824"/>
                </a:lnTo>
                <a:lnTo>
                  <a:pt x="442658" y="200415"/>
                </a:lnTo>
                <a:cubicBezTo>
                  <a:pt x="458132" y="185774"/>
                  <a:pt x="484687" y="155202"/>
                  <a:pt x="482844" y="137790"/>
                </a:cubicBezTo>
                <a:cubicBezTo>
                  <a:pt x="482764" y="132898"/>
                  <a:pt x="482684" y="128006"/>
                  <a:pt x="482604" y="123114"/>
                </a:cubicBezTo>
                <a:lnTo>
                  <a:pt x="474963" y="118293"/>
                </a:lnTo>
                <a:cubicBezTo>
                  <a:pt x="461802" y="111193"/>
                  <a:pt x="463447" y="92404"/>
                  <a:pt x="474638" y="90272"/>
                </a:cubicBezTo>
                <a:close/>
                <a:moveTo>
                  <a:pt x="417924" y="57855"/>
                </a:moveTo>
                <a:cubicBezTo>
                  <a:pt x="430658" y="56383"/>
                  <a:pt x="435230" y="72446"/>
                  <a:pt x="425980" y="80021"/>
                </a:cubicBezTo>
                <a:cubicBezTo>
                  <a:pt x="416991" y="94186"/>
                  <a:pt x="413201" y="100411"/>
                  <a:pt x="411860" y="114265"/>
                </a:cubicBezTo>
                <a:cubicBezTo>
                  <a:pt x="411853" y="114369"/>
                  <a:pt x="411846" y="114472"/>
                  <a:pt x="411839" y="114575"/>
                </a:cubicBezTo>
                <a:cubicBezTo>
                  <a:pt x="408499" y="121495"/>
                  <a:pt x="405158" y="130066"/>
                  <a:pt x="399341" y="137811"/>
                </a:cubicBezTo>
                <a:cubicBezTo>
                  <a:pt x="364567" y="124606"/>
                  <a:pt x="338046" y="148174"/>
                  <a:pt x="325468" y="165447"/>
                </a:cubicBezTo>
                <a:cubicBezTo>
                  <a:pt x="324088" y="191393"/>
                  <a:pt x="284582" y="189090"/>
                  <a:pt x="302615" y="154818"/>
                </a:cubicBezTo>
                <a:cubicBezTo>
                  <a:pt x="269058" y="136407"/>
                  <a:pt x="228593" y="178174"/>
                  <a:pt x="240210" y="201625"/>
                </a:cubicBezTo>
                <a:cubicBezTo>
                  <a:pt x="247119" y="212915"/>
                  <a:pt x="228281" y="225249"/>
                  <a:pt x="217889" y="212254"/>
                </a:cubicBezTo>
                <a:cubicBezTo>
                  <a:pt x="188533" y="175545"/>
                  <a:pt x="257571" y="101887"/>
                  <a:pt x="317804" y="135192"/>
                </a:cubicBezTo>
                <a:cubicBezTo>
                  <a:pt x="319587" y="135182"/>
                  <a:pt x="324060" y="130689"/>
                  <a:pt x="327862" y="127764"/>
                </a:cubicBezTo>
                <a:lnTo>
                  <a:pt x="329675" y="126621"/>
                </a:lnTo>
                <a:lnTo>
                  <a:pt x="325052" y="119043"/>
                </a:lnTo>
                <a:cubicBezTo>
                  <a:pt x="318957" y="110573"/>
                  <a:pt x="312713" y="106587"/>
                  <a:pt x="300489" y="99014"/>
                </a:cubicBezTo>
                <a:cubicBezTo>
                  <a:pt x="279771" y="94174"/>
                  <a:pt x="281773" y="72564"/>
                  <a:pt x="304209" y="74566"/>
                </a:cubicBezTo>
                <a:cubicBezTo>
                  <a:pt x="319754" y="78154"/>
                  <a:pt x="335001" y="88916"/>
                  <a:pt x="344791" y="103041"/>
                </a:cubicBezTo>
                <a:lnTo>
                  <a:pt x="351015" y="115124"/>
                </a:lnTo>
                <a:lnTo>
                  <a:pt x="363688" y="110726"/>
                </a:lnTo>
                <a:cubicBezTo>
                  <a:pt x="369792" y="109290"/>
                  <a:pt x="376444" y="108385"/>
                  <a:pt x="383935" y="108028"/>
                </a:cubicBezTo>
                <a:lnTo>
                  <a:pt x="387465" y="107992"/>
                </a:lnTo>
                <a:cubicBezTo>
                  <a:pt x="387471" y="106159"/>
                  <a:pt x="387476" y="104326"/>
                  <a:pt x="387481" y="102494"/>
                </a:cubicBezTo>
                <a:cubicBezTo>
                  <a:pt x="389520" y="84767"/>
                  <a:pt x="397560" y="67243"/>
                  <a:pt x="411984" y="59634"/>
                </a:cubicBezTo>
                <a:cubicBezTo>
                  <a:pt x="414120" y="58633"/>
                  <a:pt x="416105" y="58065"/>
                  <a:pt x="417924" y="57855"/>
                </a:cubicBezTo>
                <a:close/>
                <a:moveTo>
                  <a:pt x="358738" y="35125"/>
                </a:moveTo>
                <a:cubicBezTo>
                  <a:pt x="300281" y="37237"/>
                  <a:pt x="247766" y="57447"/>
                  <a:pt x="229439" y="98188"/>
                </a:cubicBezTo>
                <a:cubicBezTo>
                  <a:pt x="223541" y="127261"/>
                  <a:pt x="180285" y="120129"/>
                  <a:pt x="197060" y="82868"/>
                </a:cubicBezTo>
                <a:cubicBezTo>
                  <a:pt x="179748" y="80204"/>
                  <a:pt x="117889" y="118166"/>
                  <a:pt x="109303" y="149637"/>
                </a:cubicBezTo>
                <a:cubicBezTo>
                  <a:pt x="133281" y="147670"/>
                  <a:pt x="132208" y="195608"/>
                  <a:pt x="95816" y="182424"/>
                </a:cubicBezTo>
                <a:cubicBezTo>
                  <a:pt x="25559" y="205772"/>
                  <a:pt x="25267" y="325323"/>
                  <a:pt x="60831" y="348357"/>
                </a:cubicBezTo>
                <a:cubicBezTo>
                  <a:pt x="66712" y="331215"/>
                  <a:pt x="111415" y="332722"/>
                  <a:pt x="89892" y="371529"/>
                </a:cubicBezTo>
                <a:cubicBezTo>
                  <a:pt x="91754" y="413325"/>
                  <a:pt x="141042" y="425884"/>
                  <a:pt x="204454" y="392462"/>
                </a:cubicBezTo>
                <a:cubicBezTo>
                  <a:pt x="211343" y="388533"/>
                  <a:pt x="227831" y="390841"/>
                  <a:pt x="229581" y="411377"/>
                </a:cubicBezTo>
                <a:cubicBezTo>
                  <a:pt x="235008" y="485227"/>
                  <a:pt x="329273" y="487252"/>
                  <a:pt x="352834" y="482588"/>
                </a:cubicBezTo>
                <a:cubicBezTo>
                  <a:pt x="372111" y="472026"/>
                  <a:pt x="388882" y="440083"/>
                  <a:pt x="406986" y="476640"/>
                </a:cubicBezTo>
                <a:cubicBezTo>
                  <a:pt x="411595" y="496703"/>
                  <a:pt x="430885" y="492879"/>
                  <a:pt x="446511" y="486751"/>
                </a:cubicBezTo>
                <a:cubicBezTo>
                  <a:pt x="456469" y="481696"/>
                  <a:pt x="462444" y="483840"/>
                  <a:pt x="475006" y="495024"/>
                </a:cubicBezTo>
                <a:cubicBezTo>
                  <a:pt x="496761" y="519995"/>
                  <a:pt x="533100" y="559894"/>
                  <a:pt x="555896" y="584186"/>
                </a:cubicBezTo>
                <a:cubicBezTo>
                  <a:pt x="564781" y="592152"/>
                  <a:pt x="560830" y="571231"/>
                  <a:pt x="554057" y="552014"/>
                </a:cubicBezTo>
                <a:cubicBezTo>
                  <a:pt x="541495" y="547111"/>
                  <a:pt x="530771" y="540983"/>
                  <a:pt x="520966" y="536387"/>
                </a:cubicBezTo>
                <a:cubicBezTo>
                  <a:pt x="498293" y="528114"/>
                  <a:pt x="504146" y="484520"/>
                  <a:pt x="544865" y="508811"/>
                </a:cubicBezTo>
                <a:cubicBezTo>
                  <a:pt x="624954" y="550961"/>
                  <a:pt x="730214" y="478706"/>
                  <a:pt x="721351" y="406781"/>
                </a:cubicBezTo>
                <a:cubicBezTo>
                  <a:pt x="695614" y="347033"/>
                  <a:pt x="543027" y="398355"/>
                  <a:pt x="478683" y="447225"/>
                </a:cubicBezTo>
                <a:cubicBezTo>
                  <a:pt x="448733" y="464428"/>
                  <a:pt x="437232" y="430482"/>
                  <a:pt x="457050" y="417855"/>
                </a:cubicBezTo>
                <a:cubicBezTo>
                  <a:pt x="493263" y="390493"/>
                  <a:pt x="593290" y="329757"/>
                  <a:pt x="697698" y="346542"/>
                </a:cubicBezTo>
                <a:cubicBezTo>
                  <a:pt x="735557" y="329403"/>
                  <a:pt x="757061" y="308310"/>
                  <a:pt x="735194" y="248137"/>
                </a:cubicBezTo>
                <a:cubicBezTo>
                  <a:pt x="726124" y="232415"/>
                  <a:pt x="715259" y="223367"/>
                  <a:pt x="703894" y="223924"/>
                </a:cubicBezTo>
                <a:cubicBezTo>
                  <a:pt x="695201" y="224986"/>
                  <a:pt x="680628" y="230211"/>
                  <a:pt x="678022" y="236688"/>
                </a:cubicBezTo>
                <a:cubicBezTo>
                  <a:pt x="661927" y="265175"/>
                  <a:pt x="603767" y="225070"/>
                  <a:pt x="688655" y="189989"/>
                </a:cubicBezTo>
                <a:cubicBezTo>
                  <a:pt x="687713" y="168078"/>
                  <a:pt x="626838" y="80858"/>
                  <a:pt x="464277" y="50345"/>
                </a:cubicBezTo>
                <a:cubicBezTo>
                  <a:pt x="431026" y="39106"/>
                  <a:pt x="393812" y="33858"/>
                  <a:pt x="358738" y="35125"/>
                </a:cubicBezTo>
                <a:close/>
                <a:moveTo>
                  <a:pt x="352162" y="327"/>
                </a:moveTo>
                <a:cubicBezTo>
                  <a:pt x="496741" y="-5847"/>
                  <a:pt x="699558" y="76139"/>
                  <a:pt x="727785" y="193338"/>
                </a:cubicBezTo>
                <a:cubicBezTo>
                  <a:pt x="761481" y="200250"/>
                  <a:pt x="825282" y="324457"/>
                  <a:pt x="735534" y="366488"/>
                </a:cubicBezTo>
                <a:cubicBezTo>
                  <a:pt x="815991" y="438392"/>
                  <a:pt x="683881" y="571136"/>
                  <a:pt x="590744" y="555852"/>
                </a:cubicBezTo>
                <a:cubicBezTo>
                  <a:pt x="597489" y="579351"/>
                  <a:pt x="598553" y="578112"/>
                  <a:pt x="602099" y="602840"/>
                </a:cubicBezTo>
                <a:cubicBezTo>
                  <a:pt x="593452" y="614158"/>
                  <a:pt x="565669" y="625955"/>
                  <a:pt x="546325" y="624522"/>
                </a:cubicBezTo>
                <a:cubicBezTo>
                  <a:pt x="517776" y="597897"/>
                  <a:pt x="474002" y="549644"/>
                  <a:pt x="452270" y="522897"/>
                </a:cubicBezTo>
                <a:cubicBezTo>
                  <a:pt x="417642" y="531733"/>
                  <a:pt x="394167" y="525762"/>
                  <a:pt x="382465" y="507135"/>
                </a:cubicBezTo>
                <a:cubicBezTo>
                  <a:pt x="360936" y="525618"/>
                  <a:pt x="236457" y="543912"/>
                  <a:pt x="196192" y="434681"/>
                </a:cubicBezTo>
                <a:cubicBezTo>
                  <a:pt x="123044" y="463672"/>
                  <a:pt x="76309" y="440268"/>
                  <a:pt x="57205" y="393939"/>
                </a:cubicBezTo>
                <a:cubicBezTo>
                  <a:pt x="-31634" y="335192"/>
                  <a:pt x="-8237" y="199495"/>
                  <a:pt x="67526" y="155210"/>
                </a:cubicBezTo>
                <a:cubicBezTo>
                  <a:pt x="88064" y="82612"/>
                  <a:pt x="166365" y="41669"/>
                  <a:pt x="235620" y="37848"/>
                </a:cubicBezTo>
                <a:cubicBezTo>
                  <a:pt x="262248" y="14238"/>
                  <a:pt x="303969" y="2385"/>
                  <a:pt x="352162" y="327"/>
                </a:cubicBezTo>
                <a:close/>
              </a:path>
            </a:pathLst>
          </a:custGeom>
          <a:solidFill>
            <a:schemeClr val="tx1">
              <a:lumMod val="65000"/>
              <a:lumOff val="35000"/>
            </a:schemeClr>
          </a:solidFill>
          <a:ln w="6350">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4" name="Freeform: Shape 43">
            <a:extLst>
              <a:ext uri="{FF2B5EF4-FFF2-40B4-BE49-F238E27FC236}">
                <a16:creationId xmlns:a16="http://schemas.microsoft.com/office/drawing/2014/main" id="{57FEC8E6-A427-DAD0-0D08-035B82114E5A}"/>
              </a:ext>
            </a:extLst>
          </p:cNvPr>
          <p:cNvSpPr/>
          <p:nvPr/>
        </p:nvSpPr>
        <p:spPr>
          <a:xfrm>
            <a:off x="9993875" y="1258887"/>
            <a:ext cx="1052296" cy="816319"/>
          </a:xfrm>
          <a:custGeom>
            <a:avLst/>
            <a:gdLst>
              <a:gd name="connsiteX0" fmla="*/ 304498 w 870624"/>
              <a:gd name="connsiteY0" fmla="*/ 768514 h 854416"/>
              <a:gd name="connsiteX1" fmla="*/ 576523 w 870624"/>
              <a:gd name="connsiteY1" fmla="*/ 768514 h 854416"/>
              <a:gd name="connsiteX2" fmla="*/ 576523 w 870624"/>
              <a:gd name="connsiteY2" fmla="*/ 854416 h 854416"/>
              <a:gd name="connsiteX3" fmla="*/ 304498 w 870624"/>
              <a:gd name="connsiteY3" fmla="*/ 854416 h 854416"/>
              <a:gd name="connsiteX4" fmla="*/ 322579 w 870624"/>
              <a:gd name="connsiteY4" fmla="*/ 455520 h 854416"/>
              <a:gd name="connsiteX5" fmla="*/ 322579 w 870624"/>
              <a:gd name="connsiteY5" fmla="*/ 570056 h 854416"/>
              <a:gd name="connsiteX6" fmla="*/ 336896 w 870624"/>
              <a:gd name="connsiteY6" fmla="*/ 570056 h 854416"/>
              <a:gd name="connsiteX7" fmla="*/ 336896 w 870624"/>
              <a:gd name="connsiteY7" fmla="*/ 455520 h 854416"/>
              <a:gd name="connsiteX8" fmla="*/ 540733 w 870624"/>
              <a:gd name="connsiteY8" fmla="*/ 367637 h 854416"/>
              <a:gd name="connsiteX9" fmla="*/ 540733 w 870624"/>
              <a:gd name="connsiteY9" fmla="*/ 517155 h 854416"/>
              <a:gd name="connsiteX10" fmla="*/ 555050 w 870624"/>
              <a:gd name="connsiteY10" fmla="*/ 517155 h 854416"/>
              <a:gd name="connsiteX11" fmla="*/ 555050 w 870624"/>
              <a:gd name="connsiteY11" fmla="*/ 367637 h 854416"/>
              <a:gd name="connsiteX12" fmla="*/ 443716 w 870624"/>
              <a:gd name="connsiteY12" fmla="*/ 218254 h 854416"/>
              <a:gd name="connsiteX13" fmla="*/ 476303 w 870624"/>
              <a:gd name="connsiteY13" fmla="*/ 256446 h 854416"/>
              <a:gd name="connsiteX14" fmla="*/ 476303 w 870624"/>
              <a:gd name="connsiteY14" fmla="*/ 296051 h 854416"/>
              <a:gd name="connsiteX15" fmla="*/ 469147 w 870624"/>
              <a:gd name="connsiteY15" fmla="*/ 296051 h 854416"/>
              <a:gd name="connsiteX16" fmla="*/ 469147 w 870624"/>
              <a:gd name="connsiteY16" fmla="*/ 517155 h 854416"/>
              <a:gd name="connsiteX17" fmla="*/ 483464 w 870624"/>
              <a:gd name="connsiteY17" fmla="*/ 517155 h 854416"/>
              <a:gd name="connsiteX18" fmla="*/ 483464 w 870624"/>
              <a:gd name="connsiteY18" fmla="*/ 296051 h 854416"/>
              <a:gd name="connsiteX19" fmla="*/ 476389 w 870624"/>
              <a:gd name="connsiteY19" fmla="*/ 296051 h 854416"/>
              <a:gd name="connsiteX20" fmla="*/ 476521 w 870624"/>
              <a:gd name="connsiteY20" fmla="*/ 293640 h 854416"/>
              <a:gd name="connsiteX21" fmla="*/ 515302 w 870624"/>
              <a:gd name="connsiteY21" fmla="*/ 261205 h 854416"/>
              <a:gd name="connsiteX22" fmla="*/ 547889 w 870624"/>
              <a:gd name="connsiteY22" fmla="*/ 299397 h 854416"/>
              <a:gd name="connsiteX23" fmla="*/ 547889 w 870624"/>
              <a:gd name="connsiteY23" fmla="*/ 361284 h 854416"/>
              <a:gd name="connsiteX24" fmla="*/ 605157 w 870624"/>
              <a:gd name="connsiteY24" fmla="*/ 418553 h 854416"/>
              <a:gd name="connsiteX25" fmla="*/ 605157 w 870624"/>
              <a:gd name="connsiteY25" fmla="*/ 635265 h 854416"/>
              <a:gd name="connsiteX26" fmla="*/ 576289 w 870624"/>
              <a:gd name="connsiteY26" fmla="*/ 693120 h 854416"/>
              <a:gd name="connsiteX27" fmla="*/ 547889 w 870624"/>
              <a:gd name="connsiteY27" fmla="*/ 719211 h 854416"/>
              <a:gd name="connsiteX28" fmla="*/ 547889 w 870624"/>
              <a:gd name="connsiteY28" fmla="*/ 754197 h 854416"/>
              <a:gd name="connsiteX29" fmla="*/ 333133 w 870624"/>
              <a:gd name="connsiteY29" fmla="*/ 754197 h 854416"/>
              <a:gd name="connsiteX30" fmla="*/ 333133 w 870624"/>
              <a:gd name="connsiteY30" fmla="*/ 736908 h 854416"/>
              <a:gd name="connsiteX31" fmla="*/ 305719 w 870624"/>
              <a:gd name="connsiteY31" fmla="*/ 691206 h 854416"/>
              <a:gd name="connsiteX32" fmla="*/ 275864 w 870624"/>
              <a:gd name="connsiteY32" fmla="*/ 642949 h 854416"/>
              <a:gd name="connsiteX33" fmla="*/ 275864 w 870624"/>
              <a:gd name="connsiteY33" fmla="*/ 504455 h 854416"/>
              <a:gd name="connsiteX34" fmla="*/ 333133 w 870624"/>
              <a:gd name="connsiteY34" fmla="*/ 447187 h 854416"/>
              <a:gd name="connsiteX35" fmla="*/ 333133 w 870624"/>
              <a:gd name="connsiteY35" fmla="*/ 284583 h 854416"/>
              <a:gd name="connsiteX36" fmla="*/ 365234 w 870624"/>
              <a:gd name="connsiteY36" fmla="*/ 246933 h 854416"/>
              <a:gd name="connsiteX37" fmla="*/ 367176 w 870624"/>
              <a:gd name="connsiteY37" fmla="*/ 246787 h 854416"/>
              <a:gd name="connsiteX38" fmla="*/ 404527 w 870624"/>
              <a:gd name="connsiteY38" fmla="*/ 280763 h 854416"/>
              <a:gd name="connsiteX39" fmla="*/ 397562 w 870624"/>
              <a:gd name="connsiteY39" fmla="*/ 280763 h 854416"/>
              <a:gd name="connsiteX40" fmla="*/ 397562 w 870624"/>
              <a:gd name="connsiteY40" fmla="*/ 501867 h 854416"/>
              <a:gd name="connsiteX41" fmla="*/ 411879 w 870624"/>
              <a:gd name="connsiteY41" fmla="*/ 501867 h 854416"/>
              <a:gd name="connsiteX42" fmla="*/ 411879 w 870624"/>
              <a:gd name="connsiteY42" fmla="*/ 280763 h 854416"/>
              <a:gd name="connsiteX43" fmla="*/ 404718 w 870624"/>
              <a:gd name="connsiteY43" fmla="*/ 280763 h 854416"/>
              <a:gd name="connsiteX44" fmla="*/ 404718 w 870624"/>
              <a:gd name="connsiteY44" fmla="*/ 253906 h 854416"/>
              <a:gd name="connsiteX45" fmla="*/ 404861 w 870624"/>
              <a:gd name="connsiteY45" fmla="*/ 250709 h 854416"/>
              <a:gd name="connsiteX46" fmla="*/ 443716 w 870624"/>
              <a:gd name="connsiteY46" fmla="*/ 218254 h 854416"/>
              <a:gd name="connsiteX47" fmla="*/ 637779 w 870624"/>
              <a:gd name="connsiteY47" fmla="*/ 80990 h 854416"/>
              <a:gd name="connsiteX48" fmla="*/ 789634 w 870624"/>
              <a:gd name="connsiteY48" fmla="*/ 232845 h 854416"/>
              <a:gd name="connsiteX49" fmla="*/ 777409 w 870624"/>
              <a:gd name="connsiteY49" fmla="*/ 245070 h 854416"/>
              <a:gd name="connsiteX50" fmla="*/ 764478 w 870624"/>
              <a:gd name="connsiteY50" fmla="*/ 296771 h 854416"/>
              <a:gd name="connsiteX51" fmla="*/ 751465 w 870624"/>
              <a:gd name="connsiteY51" fmla="*/ 352003 h 854416"/>
              <a:gd name="connsiteX52" fmla="*/ 653535 w 870624"/>
              <a:gd name="connsiteY52" fmla="*/ 449933 h 854416"/>
              <a:gd name="connsiteX53" fmla="*/ 619475 w 870624"/>
              <a:gd name="connsiteY53" fmla="*/ 466090 h 854416"/>
              <a:gd name="connsiteX54" fmla="*/ 619475 w 870624"/>
              <a:gd name="connsiteY54" fmla="*/ 418556 h 854416"/>
              <a:gd name="connsiteX55" fmla="*/ 619423 w 870624"/>
              <a:gd name="connsiteY55" fmla="*/ 417979 h 854416"/>
              <a:gd name="connsiteX56" fmla="*/ 666888 w 870624"/>
              <a:gd name="connsiteY56" fmla="*/ 370514 h 854416"/>
              <a:gd name="connsiteX57" fmla="*/ 656765 w 870624"/>
              <a:gd name="connsiteY57" fmla="*/ 360391 h 854416"/>
              <a:gd name="connsiteX58" fmla="*/ 616843 w 870624"/>
              <a:gd name="connsiteY58" fmla="*/ 400313 h 854416"/>
              <a:gd name="connsiteX59" fmla="*/ 562206 w 870624"/>
              <a:gd name="connsiteY59" fmla="*/ 348413 h 854416"/>
              <a:gd name="connsiteX60" fmla="*/ 562206 w 870624"/>
              <a:gd name="connsiteY60" fmla="*/ 299393 h 854416"/>
              <a:gd name="connsiteX61" fmla="*/ 516543 w 870624"/>
              <a:gd name="connsiteY61" fmla="*/ 246949 h 854416"/>
              <a:gd name="connsiteX62" fmla="*/ 490412 w 870624"/>
              <a:gd name="connsiteY62" fmla="*/ 251702 h 854416"/>
              <a:gd name="connsiteX63" fmla="*/ 444958 w 870624"/>
              <a:gd name="connsiteY63" fmla="*/ 203998 h 854416"/>
              <a:gd name="connsiteX64" fmla="*/ 396232 w 870624"/>
              <a:gd name="connsiteY64" fmla="*/ 231318 h 854416"/>
              <a:gd name="connsiteX65" fmla="*/ 370515 w 870624"/>
              <a:gd name="connsiteY65" fmla="*/ 205603 h 854416"/>
              <a:gd name="connsiteX66" fmla="*/ 360391 w 870624"/>
              <a:gd name="connsiteY66" fmla="*/ 215726 h 854416"/>
              <a:gd name="connsiteX67" fmla="*/ 377994 w 870624"/>
              <a:gd name="connsiteY67" fmla="*/ 233329 h 854416"/>
              <a:gd name="connsiteX68" fmla="*/ 363809 w 870624"/>
              <a:gd name="connsiteY68" fmla="*/ 232687 h 854416"/>
              <a:gd name="connsiteX69" fmla="*/ 318815 w 870624"/>
              <a:gd name="connsiteY69" fmla="*/ 284586 h 854416"/>
              <a:gd name="connsiteX70" fmla="*/ 318815 w 870624"/>
              <a:gd name="connsiteY70" fmla="*/ 361180 h 854416"/>
              <a:gd name="connsiteX71" fmla="*/ 304283 w 870624"/>
              <a:gd name="connsiteY71" fmla="*/ 346648 h 854416"/>
              <a:gd name="connsiteX72" fmla="*/ 294160 w 870624"/>
              <a:gd name="connsiteY72" fmla="*/ 356771 h 854416"/>
              <a:gd name="connsiteX73" fmla="*/ 318815 w 870624"/>
              <a:gd name="connsiteY73" fmla="*/ 381428 h 854416"/>
              <a:gd name="connsiteX74" fmla="*/ 318815 w 870624"/>
              <a:gd name="connsiteY74" fmla="*/ 434315 h 854416"/>
              <a:gd name="connsiteX75" fmla="*/ 298452 w 870624"/>
              <a:gd name="connsiteY75" fmla="*/ 442054 h 854416"/>
              <a:gd name="connsiteX76" fmla="*/ 253664 w 870624"/>
              <a:gd name="connsiteY76" fmla="*/ 397266 h 854416"/>
              <a:gd name="connsiteX77" fmla="*/ 243541 w 870624"/>
              <a:gd name="connsiteY77" fmla="*/ 407390 h 854416"/>
              <a:gd name="connsiteX78" fmla="*/ 286420 w 870624"/>
              <a:gd name="connsiteY78" fmla="*/ 450269 h 854416"/>
              <a:gd name="connsiteX79" fmla="*/ 262214 w 870624"/>
              <a:gd name="connsiteY79" fmla="*/ 496926 h 854416"/>
              <a:gd name="connsiteX80" fmla="*/ 124592 w 870624"/>
              <a:gd name="connsiteY80" fmla="*/ 359306 h 854416"/>
              <a:gd name="connsiteX81" fmla="*/ 104096 w 870624"/>
              <a:gd name="connsiteY81" fmla="*/ 297984 h 854416"/>
              <a:gd name="connsiteX82" fmla="*/ 105728 w 870624"/>
              <a:gd name="connsiteY82" fmla="*/ 259453 h 854416"/>
              <a:gd name="connsiteX83" fmla="*/ 80989 w 870624"/>
              <a:gd name="connsiteY83" fmla="*/ 234714 h 854416"/>
              <a:gd name="connsiteX84" fmla="*/ 232845 w 870624"/>
              <a:gd name="connsiteY84" fmla="*/ 82858 h 854416"/>
              <a:gd name="connsiteX85" fmla="*/ 245071 w 870624"/>
              <a:gd name="connsiteY85" fmla="*/ 95083 h 854416"/>
              <a:gd name="connsiteX86" fmla="*/ 296769 w 870624"/>
              <a:gd name="connsiteY86" fmla="*/ 108014 h 854416"/>
              <a:gd name="connsiteX87" fmla="*/ 352003 w 870624"/>
              <a:gd name="connsiteY87" fmla="*/ 121027 h 854416"/>
              <a:gd name="connsiteX88" fmla="*/ 434377 w 870624"/>
              <a:gd name="connsiteY88" fmla="*/ 203401 h 854416"/>
              <a:gd name="connsiteX89" fmla="*/ 513185 w 870624"/>
              <a:gd name="connsiteY89" fmla="*/ 124593 h 854416"/>
              <a:gd name="connsiteX90" fmla="*/ 574508 w 870624"/>
              <a:gd name="connsiteY90" fmla="*/ 104096 h 854416"/>
              <a:gd name="connsiteX91" fmla="*/ 613040 w 870624"/>
              <a:gd name="connsiteY91" fmla="*/ 105729 h 854416"/>
              <a:gd name="connsiteX92" fmla="*/ 192351 w 870624"/>
              <a:gd name="connsiteY92" fmla="*/ 1868 h 854416"/>
              <a:gd name="connsiteX93" fmla="*/ 242970 w 870624"/>
              <a:gd name="connsiteY93" fmla="*/ 52486 h 854416"/>
              <a:gd name="connsiteX94" fmla="*/ 50618 w 870624"/>
              <a:gd name="connsiteY94" fmla="*/ 244837 h 854416"/>
              <a:gd name="connsiteX95" fmla="*/ 0 w 870624"/>
              <a:gd name="connsiteY95" fmla="*/ 194219 h 854416"/>
              <a:gd name="connsiteX96" fmla="*/ 678273 w 870624"/>
              <a:gd name="connsiteY96" fmla="*/ 0 h 854416"/>
              <a:gd name="connsiteX97" fmla="*/ 870624 w 870624"/>
              <a:gd name="connsiteY97" fmla="*/ 192351 h 854416"/>
              <a:gd name="connsiteX98" fmla="*/ 820006 w 870624"/>
              <a:gd name="connsiteY98" fmla="*/ 242969 h 854416"/>
              <a:gd name="connsiteX99" fmla="*/ 627654 w 870624"/>
              <a:gd name="connsiteY99" fmla="*/ 50618 h 85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70624" h="854416">
                <a:moveTo>
                  <a:pt x="304498" y="768514"/>
                </a:moveTo>
                <a:lnTo>
                  <a:pt x="576523" y="768514"/>
                </a:lnTo>
                <a:lnTo>
                  <a:pt x="576523" y="854416"/>
                </a:lnTo>
                <a:lnTo>
                  <a:pt x="304498" y="854416"/>
                </a:lnTo>
                <a:close/>
                <a:moveTo>
                  <a:pt x="322579" y="455520"/>
                </a:moveTo>
                <a:lnTo>
                  <a:pt x="322579" y="570056"/>
                </a:lnTo>
                <a:lnTo>
                  <a:pt x="336896" y="570056"/>
                </a:lnTo>
                <a:lnTo>
                  <a:pt x="336896" y="455520"/>
                </a:lnTo>
                <a:close/>
                <a:moveTo>
                  <a:pt x="540733" y="367637"/>
                </a:moveTo>
                <a:lnTo>
                  <a:pt x="540733" y="517155"/>
                </a:lnTo>
                <a:lnTo>
                  <a:pt x="555050" y="517155"/>
                </a:lnTo>
                <a:lnTo>
                  <a:pt x="555050" y="367637"/>
                </a:lnTo>
                <a:close/>
                <a:moveTo>
                  <a:pt x="443716" y="218254"/>
                </a:moveTo>
                <a:cubicBezTo>
                  <a:pt x="462747" y="220777"/>
                  <a:pt x="476807" y="237254"/>
                  <a:pt x="476303" y="256446"/>
                </a:cubicBezTo>
                <a:lnTo>
                  <a:pt x="476303" y="296051"/>
                </a:lnTo>
                <a:lnTo>
                  <a:pt x="469147" y="296051"/>
                </a:lnTo>
                <a:lnTo>
                  <a:pt x="469147" y="517155"/>
                </a:lnTo>
                <a:lnTo>
                  <a:pt x="483464" y="517155"/>
                </a:lnTo>
                <a:lnTo>
                  <a:pt x="483464" y="296051"/>
                </a:lnTo>
                <a:lnTo>
                  <a:pt x="476389" y="296051"/>
                </a:lnTo>
                <a:cubicBezTo>
                  <a:pt x="476406" y="295246"/>
                  <a:pt x="476451" y="294442"/>
                  <a:pt x="476521" y="293640"/>
                </a:cubicBezTo>
                <a:cubicBezTo>
                  <a:pt x="478274" y="273975"/>
                  <a:pt x="495636" y="259452"/>
                  <a:pt x="515302" y="261205"/>
                </a:cubicBezTo>
                <a:cubicBezTo>
                  <a:pt x="534332" y="263729"/>
                  <a:pt x="548392" y="280206"/>
                  <a:pt x="547889" y="299397"/>
                </a:cubicBezTo>
                <a:lnTo>
                  <a:pt x="547889" y="361284"/>
                </a:lnTo>
                <a:cubicBezTo>
                  <a:pt x="579517" y="361284"/>
                  <a:pt x="605157" y="386924"/>
                  <a:pt x="605157" y="418553"/>
                </a:cubicBezTo>
                <a:lnTo>
                  <a:pt x="605157" y="635265"/>
                </a:lnTo>
                <a:cubicBezTo>
                  <a:pt x="605157" y="658013"/>
                  <a:pt x="594466" y="679440"/>
                  <a:pt x="576289" y="693120"/>
                </a:cubicBezTo>
                <a:lnTo>
                  <a:pt x="547889" y="719211"/>
                </a:lnTo>
                <a:lnTo>
                  <a:pt x="547889" y="754197"/>
                </a:lnTo>
                <a:lnTo>
                  <a:pt x="333133" y="754197"/>
                </a:lnTo>
                <a:lnTo>
                  <a:pt x="333133" y="736908"/>
                </a:lnTo>
                <a:cubicBezTo>
                  <a:pt x="333133" y="717781"/>
                  <a:pt x="322593" y="700210"/>
                  <a:pt x="305719" y="691206"/>
                </a:cubicBezTo>
                <a:cubicBezTo>
                  <a:pt x="287591" y="681898"/>
                  <a:pt x="276100" y="663325"/>
                  <a:pt x="275864" y="642949"/>
                </a:cubicBezTo>
                <a:lnTo>
                  <a:pt x="275864" y="504455"/>
                </a:lnTo>
                <a:cubicBezTo>
                  <a:pt x="275864" y="472827"/>
                  <a:pt x="301504" y="447187"/>
                  <a:pt x="333133" y="447187"/>
                </a:cubicBezTo>
                <a:lnTo>
                  <a:pt x="333133" y="284583"/>
                </a:lnTo>
                <a:cubicBezTo>
                  <a:pt x="332725" y="265704"/>
                  <a:pt x="346530" y="249515"/>
                  <a:pt x="365234" y="246933"/>
                </a:cubicBezTo>
                <a:cubicBezTo>
                  <a:pt x="365881" y="246867"/>
                  <a:pt x="366529" y="246819"/>
                  <a:pt x="367176" y="246787"/>
                </a:cubicBezTo>
                <a:cubicBezTo>
                  <a:pt x="386873" y="245855"/>
                  <a:pt x="403595" y="261068"/>
                  <a:pt x="404527" y="280763"/>
                </a:cubicBezTo>
                <a:lnTo>
                  <a:pt x="397562" y="280763"/>
                </a:lnTo>
                <a:lnTo>
                  <a:pt x="397562" y="501867"/>
                </a:lnTo>
                <a:lnTo>
                  <a:pt x="411879" y="501867"/>
                </a:lnTo>
                <a:lnTo>
                  <a:pt x="411879" y="280763"/>
                </a:lnTo>
                <a:lnTo>
                  <a:pt x="404718" y="280763"/>
                </a:lnTo>
                <a:lnTo>
                  <a:pt x="404718" y="253906"/>
                </a:lnTo>
                <a:cubicBezTo>
                  <a:pt x="404718" y="252839"/>
                  <a:pt x="404766" y="251771"/>
                  <a:pt x="404861" y="250709"/>
                </a:cubicBezTo>
                <a:cubicBezTo>
                  <a:pt x="406628" y="231017"/>
                  <a:pt x="424024" y="216486"/>
                  <a:pt x="443716" y="218254"/>
                </a:cubicBezTo>
                <a:close/>
                <a:moveTo>
                  <a:pt x="637779" y="80990"/>
                </a:moveTo>
                <a:lnTo>
                  <a:pt x="789634" y="232845"/>
                </a:lnTo>
                <a:lnTo>
                  <a:pt x="777409" y="245070"/>
                </a:lnTo>
                <a:cubicBezTo>
                  <a:pt x="763884" y="258595"/>
                  <a:pt x="758913" y="278472"/>
                  <a:pt x="764478" y="296771"/>
                </a:cubicBezTo>
                <a:cubicBezTo>
                  <a:pt x="770714" y="316170"/>
                  <a:pt x="765706" y="337428"/>
                  <a:pt x="751465" y="352003"/>
                </a:cubicBezTo>
                <a:lnTo>
                  <a:pt x="653535" y="449933"/>
                </a:lnTo>
                <a:cubicBezTo>
                  <a:pt x="644354" y="459044"/>
                  <a:pt x="632338" y="464745"/>
                  <a:pt x="619475" y="466090"/>
                </a:cubicBezTo>
                <a:lnTo>
                  <a:pt x="619475" y="418556"/>
                </a:lnTo>
                <a:cubicBezTo>
                  <a:pt x="619475" y="418359"/>
                  <a:pt x="619425" y="418176"/>
                  <a:pt x="619423" y="417979"/>
                </a:cubicBezTo>
                <a:lnTo>
                  <a:pt x="666888" y="370514"/>
                </a:lnTo>
                <a:lnTo>
                  <a:pt x="656765" y="360391"/>
                </a:lnTo>
                <a:lnTo>
                  <a:pt x="616843" y="400313"/>
                </a:lnTo>
                <a:cubicBezTo>
                  <a:pt x="609936" y="374058"/>
                  <a:pt x="588783" y="353962"/>
                  <a:pt x="562206" y="348413"/>
                </a:cubicBezTo>
                <a:lnTo>
                  <a:pt x="562206" y="299393"/>
                </a:lnTo>
                <a:cubicBezTo>
                  <a:pt x="562710" y="272780"/>
                  <a:pt x="542972" y="250111"/>
                  <a:pt x="516543" y="246949"/>
                </a:cubicBezTo>
                <a:cubicBezTo>
                  <a:pt x="507565" y="246194"/>
                  <a:pt x="498548" y="247834"/>
                  <a:pt x="490412" y="251702"/>
                </a:cubicBezTo>
                <a:cubicBezTo>
                  <a:pt x="488725" y="226929"/>
                  <a:pt x="469619" y="206878"/>
                  <a:pt x="444958" y="203998"/>
                </a:cubicBezTo>
                <a:cubicBezTo>
                  <a:pt x="424711" y="202532"/>
                  <a:pt x="405542" y="213279"/>
                  <a:pt x="396232" y="231318"/>
                </a:cubicBezTo>
                <a:lnTo>
                  <a:pt x="370515" y="205603"/>
                </a:lnTo>
                <a:lnTo>
                  <a:pt x="360391" y="215726"/>
                </a:lnTo>
                <a:lnTo>
                  <a:pt x="377994" y="233329"/>
                </a:lnTo>
                <a:cubicBezTo>
                  <a:pt x="373320" y="232444"/>
                  <a:pt x="368544" y="232227"/>
                  <a:pt x="363809" y="232687"/>
                </a:cubicBezTo>
                <a:cubicBezTo>
                  <a:pt x="337822" y="236077"/>
                  <a:pt x="318486" y="258381"/>
                  <a:pt x="318815" y="284586"/>
                </a:cubicBezTo>
                <a:lnTo>
                  <a:pt x="318815" y="361180"/>
                </a:lnTo>
                <a:lnTo>
                  <a:pt x="304283" y="346648"/>
                </a:lnTo>
                <a:lnTo>
                  <a:pt x="294160" y="356771"/>
                </a:lnTo>
                <a:lnTo>
                  <a:pt x="318815" y="381428"/>
                </a:lnTo>
                <a:lnTo>
                  <a:pt x="318815" y="434315"/>
                </a:lnTo>
                <a:cubicBezTo>
                  <a:pt x="311670" y="435828"/>
                  <a:pt x="304800" y="438439"/>
                  <a:pt x="298452" y="442054"/>
                </a:cubicBezTo>
                <a:lnTo>
                  <a:pt x="253664" y="397266"/>
                </a:lnTo>
                <a:lnTo>
                  <a:pt x="243541" y="407390"/>
                </a:lnTo>
                <a:lnTo>
                  <a:pt x="286420" y="450269"/>
                </a:lnTo>
                <a:cubicBezTo>
                  <a:pt x="272709" y="462176"/>
                  <a:pt x="264054" y="478861"/>
                  <a:pt x="262214" y="496926"/>
                </a:cubicBezTo>
                <a:lnTo>
                  <a:pt x="124592" y="359306"/>
                </a:lnTo>
                <a:cubicBezTo>
                  <a:pt x="108506" y="343219"/>
                  <a:pt x="100915" y="320509"/>
                  <a:pt x="104096" y="297984"/>
                </a:cubicBezTo>
                <a:lnTo>
                  <a:pt x="105728" y="259453"/>
                </a:lnTo>
                <a:lnTo>
                  <a:pt x="80989" y="234714"/>
                </a:lnTo>
                <a:lnTo>
                  <a:pt x="232845" y="82858"/>
                </a:lnTo>
                <a:lnTo>
                  <a:pt x="245071" y="95083"/>
                </a:lnTo>
                <a:cubicBezTo>
                  <a:pt x="258594" y="108608"/>
                  <a:pt x="278472" y="113579"/>
                  <a:pt x="296769" y="108014"/>
                </a:cubicBezTo>
                <a:cubicBezTo>
                  <a:pt x="316170" y="101778"/>
                  <a:pt x="337428" y="106786"/>
                  <a:pt x="352003" y="121027"/>
                </a:cubicBezTo>
                <a:lnTo>
                  <a:pt x="434377" y="203401"/>
                </a:lnTo>
                <a:lnTo>
                  <a:pt x="513185" y="124593"/>
                </a:lnTo>
                <a:cubicBezTo>
                  <a:pt x="529272" y="108507"/>
                  <a:pt x="551982" y="100917"/>
                  <a:pt x="574508" y="104096"/>
                </a:cubicBezTo>
                <a:lnTo>
                  <a:pt x="613040" y="105729"/>
                </a:lnTo>
                <a:close/>
                <a:moveTo>
                  <a:pt x="192351" y="1868"/>
                </a:moveTo>
                <a:lnTo>
                  <a:pt x="242970" y="52486"/>
                </a:lnTo>
                <a:lnTo>
                  <a:pt x="50618" y="244837"/>
                </a:lnTo>
                <a:lnTo>
                  <a:pt x="0" y="194219"/>
                </a:lnTo>
                <a:close/>
                <a:moveTo>
                  <a:pt x="678273" y="0"/>
                </a:moveTo>
                <a:lnTo>
                  <a:pt x="870624" y="192351"/>
                </a:lnTo>
                <a:lnTo>
                  <a:pt x="820006" y="242969"/>
                </a:lnTo>
                <a:lnTo>
                  <a:pt x="627654" y="50618"/>
                </a:lnTo>
                <a:close/>
              </a:path>
            </a:pathLst>
          </a:custGeom>
          <a:solidFill>
            <a:schemeClr val="accent4">
              <a:lumMod val="60000"/>
              <a:lumOff val="4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45" name="Freeform: Shape 44">
            <a:extLst>
              <a:ext uri="{FF2B5EF4-FFF2-40B4-BE49-F238E27FC236}">
                <a16:creationId xmlns:a16="http://schemas.microsoft.com/office/drawing/2014/main" id="{2366185F-A7A3-C1AE-9F3B-8A8E5B8D1526}"/>
              </a:ext>
            </a:extLst>
          </p:cNvPr>
          <p:cNvSpPr>
            <a:spLocks/>
          </p:cNvSpPr>
          <p:nvPr/>
        </p:nvSpPr>
        <p:spPr bwMode="auto">
          <a:xfrm>
            <a:off x="5759489" y="4114702"/>
            <a:ext cx="608675" cy="611146"/>
          </a:xfrm>
          <a:custGeom>
            <a:avLst/>
            <a:gdLst>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1032214 w 1681823"/>
              <a:gd name="connsiteY6" fmla="*/ 259 h 3377690"/>
              <a:gd name="connsiteX7" fmla="*/ 1164252 w 1681823"/>
              <a:gd name="connsiteY7" fmla="*/ 56962 h 3377690"/>
              <a:gd name="connsiteX8" fmla="*/ 1214705 w 1681823"/>
              <a:gd name="connsiteY8" fmla="*/ 152550 h 3377690"/>
              <a:gd name="connsiteX9" fmla="*/ 1226477 w 1681823"/>
              <a:gd name="connsiteY9" fmla="*/ 250502 h 3377690"/>
              <a:gd name="connsiteX10" fmla="*/ 1242285 w 1681823"/>
              <a:gd name="connsiteY10" fmla="*/ 300154 h 3377690"/>
              <a:gd name="connsiteX11" fmla="*/ 1226813 w 1681823"/>
              <a:gd name="connsiteY11" fmla="*/ 355548 h 3377690"/>
              <a:gd name="connsiteX12" fmla="*/ 1216218 w 1681823"/>
              <a:gd name="connsiteY12" fmla="*/ 469713 h 3377690"/>
              <a:gd name="connsiteX13" fmla="*/ 1141717 w 1681823"/>
              <a:gd name="connsiteY13" fmla="*/ 479170 h 3377690"/>
              <a:gd name="connsiteX14" fmla="*/ 1245985 w 1681823"/>
              <a:gd name="connsiteY14" fmla="*/ 543008 h 3377690"/>
              <a:gd name="connsiteX15" fmla="*/ 1335454 w 1681823"/>
              <a:gd name="connsiteY15" fmla="*/ 818626 h 3377690"/>
              <a:gd name="connsiteX16" fmla="*/ 1396670 w 1681823"/>
              <a:gd name="connsiteY16" fmla="*/ 934142 h 3377690"/>
              <a:gd name="connsiteX17" fmla="*/ 1498584 w 1681823"/>
              <a:gd name="connsiteY17" fmla="*/ 863549 h 3377690"/>
              <a:gd name="connsiteX18" fmla="*/ 1557108 w 1681823"/>
              <a:gd name="connsiteY18" fmla="*/ 709527 h 3377690"/>
              <a:gd name="connsiteX19" fmla="*/ 1587380 w 1681823"/>
              <a:gd name="connsiteY19" fmla="*/ 711554 h 3377690"/>
              <a:gd name="connsiteX20" fmla="*/ 1606888 w 1681823"/>
              <a:gd name="connsiteY20" fmla="*/ 724051 h 3377690"/>
              <a:gd name="connsiteX21" fmla="*/ 1632451 w 1681823"/>
              <a:gd name="connsiteY21" fmla="*/ 788903 h 3377690"/>
              <a:gd name="connsiteX22" fmla="*/ 1487652 w 1681823"/>
              <a:gd name="connsiteY22" fmla="*/ 1054387 h 3377690"/>
              <a:gd name="connsiteX23" fmla="*/ 1304174 w 1681823"/>
              <a:gd name="connsiteY23" fmla="*/ 1081746 h 3377690"/>
              <a:gd name="connsiteX24" fmla="*/ 1284497 w 1681823"/>
              <a:gd name="connsiteY24" fmla="*/ 1397558 h 3377690"/>
              <a:gd name="connsiteX25" fmla="*/ 1266166 w 1681823"/>
              <a:gd name="connsiteY25" fmla="*/ 1466125 h 3377690"/>
              <a:gd name="connsiteX26" fmla="*/ 1243631 w 1681823"/>
              <a:gd name="connsiteY26" fmla="*/ 1533679 h 3377690"/>
              <a:gd name="connsiteX27" fmla="*/ 1217564 w 1681823"/>
              <a:gd name="connsiteY27" fmla="*/ 1589748 h 3377690"/>
              <a:gd name="connsiteX28" fmla="*/ 1221263 w 1681823"/>
              <a:gd name="connsiteY28" fmla="*/ 1612716 h 3377690"/>
              <a:gd name="connsiteX29" fmla="*/ 1488830 w 1681823"/>
              <a:gd name="connsiteY29" fmla="*/ 1747485 h 3377690"/>
              <a:gd name="connsiteX30" fmla="*/ 1556436 w 1681823"/>
              <a:gd name="connsiteY30" fmla="*/ 1805919 h 3377690"/>
              <a:gd name="connsiteX31" fmla="*/ 1582335 w 1681823"/>
              <a:gd name="connsiteY31" fmla="*/ 1827198 h 3377690"/>
              <a:gd name="connsiteX32" fmla="*/ 1662386 w 1681823"/>
              <a:gd name="connsiteY32" fmla="*/ 1926501 h 3377690"/>
              <a:gd name="connsiteX33" fmla="*/ 1664572 w 1681823"/>
              <a:gd name="connsiteY33" fmla="*/ 2067013 h 3377690"/>
              <a:gd name="connsiteX34" fmla="*/ 1212014 w 1681823"/>
              <a:gd name="connsiteY34" fmla="*/ 2506110 h 3377690"/>
              <a:gd name="connsiteX35" fmla="*/ 1146762 w 1681823"/>
              <a:gd name="connsiteY35" fmla="*/ 2614870 h 3377690"/>
              <a:gd name="connsiteX36" fmla="*/ 1186788 w 1681823"/>
              <a:gd name="connsiteY36" fmla="*/ 2627368 h 3377690"/>
              <a:gd name="connsiteX37" fmla="*/ 1148444 w 1681823"/>
              <a:gd name="connsiteY37" fmla="*/ 2702014 h 3377690"/>
              <a:gd name="connsiteX38" fmla="*/ 1152648 w 1681823"/>
              <a:gd name="connsiteY38" fmla="*/ 2802331 h 3377690"/>
              <a:gd name="connsiteX39" fmla="*/ 1196037 w 1681823"/>
              <a:gd name="connsiteY39" fmla="*/ 2927980 h 3377690"/>
              <a:gd name="connsiteX40" fmla="*/ 1046698 w 1681823"/>
              <a:gd name="connsiteY40" fmla="*/ 2883395 h 3377690"/>
              <a:gd name="connsiteX41" fmla="*/ 967992 w 1681823"/>
              <a:gd name="connsiteY41" fmla="*/ 2742209 h 3377690"/>
              <a:gd name="connsiteX42" fmla="*/ 895341 w 1681823"/>
              <a:gd name="connsiteY42" fmla="*/ 2603049 h 3377690"/>
              <a:gd name="connsiteX43" fmla="*/ 1027526 w 1681823"/>
              <a:gd name="connsiteY43" fmla="*/ 2514891 h 3377690"/>
              <a:gd name="connsiteX44" fmla="*/ 1206464 w 1681823"/>
              <a:gd name="connsiteY44" fmla="*/ 2249744 h 3377690"/>
              <a:gd name="connsiteX45" fmla="*/ 1331250 w 1681823"/>
              <a:gd name="connsiteY45" fmla="*/ 2041342 h 3377690"/>
              <a:gd name="connsiteX46" fmla="*/ 1389943 w 1681823"/>
              <a:gd name="connsiteY46" fmla="*/ 1994730 h 3377690"/>
              <a:gd name="connsiteX47" fmla="*/ 1107241 w 1681823"/>
              <a:gd name="connsiteY47" fmla="*/ 1914680 h 3377690"/>
              <a:gd name="connsiteX48" fmla="*/ 781991 w 1681823"/>
              <a:gd name="connsiteY48" fmla="*/ 2334862 h 3377690"/>
              <a:gd name="connsiteX49" fmla="*/ 692522 w 1681823"/>
              <a:gd name="connsiteY49" fmla="*/ 2432476 h 3377690"/>
              <a:gd name="connsiteX50" fmla="*/ 660064 w 1681823"/>
              <a:gd name="connsiteY50" fmla="*/ 2456796 h 3377690"/>
              <a:gd name="connsiteX51" fmla="*/ 459600 w 1681823"/>
              <a:gd name="connsiteY51" fmla="*/ 2750315 h 3377690"/>
              <a:gd name="connsiteX52" fmla="*/ 354323 w 1681823"/>
              <a:gd name="connsiteY52" fmla="*/ 2896230 h 3377690"/>
              <a:gd name="connsiteX53" fmla="*/ 268217 w 1681823"/>
              <a:gd name="connsiteY53" fmla="*/ 3049914 h 3377690"/>
              <a:gd name="connsiteX54" fmla="*/ 298489 w 1681823"/>
              <a:gd name="connsiteY54" fmla="*/ 3090108 h 3377690"/>
              <a:gd name="connsiteX55" fmla="*/ 245177 w 1681823"/>
              <a:gd name="connsiteY55" fmla="*/ 3175901 h 3377690"/>
              <a:gd name="connsiteX56" fmla="*/ 222810 w 1681823"/>
              <a:gd name="connsiteY56" fmla="*/ 3284662 h 3377690"/>
              <a:gd name="connsiteX57" fmla="*/ 273094 w 1681823"/>
              <a:gd name="connsiteY57" fmla="*/ 3375522 h 3377690"/>
              <a:gd name="connsiteX58" fmla="*/ 90288 w 1681823"/>
              <a:gd name="connsiteY58" fmla="*/ 3247846 h 3377690"/>
              <a:gd name="connsiteX59" fmla="*/ 51440 w 1681823"/>
              <a:gd name="connsiteY59" fmla="*/ 3124561 h 3377690"/>
              <a:gd name="connsiteX60" fmla="*/ 175721 w 1681823"/>
              <a:gd name="connsiteY60" fmla="*/ 2871911 h 3377690"/>
              <a:gd name="connsiteX61" fmla="*/ 293611 w 1681823"/>
              <a:gd name="connsiteY61" fmla="*/ 2665535 h 3377690"/>
              <a:gd name="connsiteX62" fmla="*/ 470195 w 1681823"/>
              <a:gd name="connsiteY62" fmla="*/ 2355803 h 3377690"/>
              <a:gd name="connsiteX63" fmla="*/ 665110 w 1681823"/>
              <a:gd name="connsiteY63" fmla="*/ 2063973 h 3377690"/>
              <a:gd name="connsiteX64" fmla="*/ 757101 w 1681823"/>
              <a:gd name="connsiteY64" fmla="*/ 1841722 h 3377690"/>
              <a:gd name="connsiteX65" fmla="*/ 768201 w 1681823"/>
              <a:gd name="connsiteY65" fmla="*/ 1827198 h 3377690"/>
              <a:gd name="connsiteX66" fmla="*/ 796118 w 1681823"/>
              <a:gd name="connsiteY66" fmla="*/ 1760320 h 3377690"/>
              <a:gd name="connsiteX67" fmla="*/ 751383 w 1681823"/>
              <a:gd name="connsiteY67" fmla="*/ 1616769 h 3377690"/>
              <a:gd name="connsiteX68" fmla="*/ 812094 w 1681823"/>
              <a:gd name="connsiteY68" fmla="*/ 1441130 h 3377690"/>
              <a:gd name="connsiteX69" fmla="*/ 901899 w 1681823"/>
              <a:gd name="connsiteY69" fmla="*/ 1306699 h 3377690"/>
              <a:gd name="connsiteX70" fmla="*/ 868433 w 1681823"/>
              <a:gd name="connsiteY70" fmla="*/ 1188481 h 3377690"/>
              <a:gd name="connsiteX71" fmla="*/ 866078 w 1681823"/>
              <a:gd name="connsiteY71" fmla="*/ 1201992 h 3377690"/>
              <a:gd name="connsiteX72" fmla="*/ 855988 w 1681823"/>
              <a:gd name="connsiteY72" fmla="*/ 1220569 h 3377690"/>
              <a:gd name="connsiteX73" fmla="*/ 700931 w 1681823"/>
              <a:gd name="connsiteY73" fmla="*/ 1161459 h 3377690"/>
              <a:gd name="connsiteX74" fmla="*/ 548396 w 1681823"/>
              <a:gd name="connsiteY74" fmla="*/ 1103364 h 3377690"/>
              <a:gd name="connsiteX75" fmla="*/ 404439 w 1681823"/>
              <a:gd name="connsiteY75" fmla="*/ 1036486 h 3377690"/>
              <a:gd name="connsiteX76" fmla="*/ 641733 w 1681823"/>
              <a:gd name="connsiteY76" fmla="*/ 686559 h 3377690"/>
              <a:gd name="connsiteX77" fmla="*/ 831266 w 1681823"/>
              <a:gd name="connsiteY77" fmla="*/ 569016 h 3377690"/>
              <a:gd name="connsiteX78" fmla="*/ 820839 w 1681823"/>
              <a:gd name="connsiteY78" fmla="*/ 538280 h 3377690"/>
              <a:gd name="connsiteX79" fmla="*/ 679741 w 1681823"/>
              <a:gd name="connsiteY79" fmla="*/ 616641 h 3377690"/>
              <a:gd name="connsiteX80" fmla="*/ 644424 w 1681823"/>
              <a:gd name="connsiteY80" fmla="*/ 599078 h 3377690"/>
              <a:gd name="connsiteX81" fmla="*/ 641061 w 1681823"/>
              <a:gd name="connsiteY81" fmla="*/ 597389 h 3377690"/>
              <a:gd name="connsiteX82" fmla="*/ 580013 w 1681823"/>
              <a:gd name="connsiteY82" fmla="*/ 681493 h 3377690"/>
              <a:gd name="connsiteX83" fmla="*/ 612975 w 1681823"/>
              <a:gd name="connsiteY83" fmla="*/ 601104 h 3377690"/>
              <a:gd name="connsiteX84" fmla="*/ 604735 w 1681823"/>
              <a:gd name="connsiteY84" fmla="*/ 572732 h 3377690"/>
              <a:gd name="connsiteX85" fmla="*/ 532924 w 1681823"/>
              <a:gd name="connsiteY85" fmla="*/ 602455 h 3377690"/>
              <a:gd name="connsiteX86" fmla="*/ 546883 w 1681823"/>
              <a:gd name="connsiteY86" fmla="*/ 543008 h 3377690"/>
              <a:gd name="connsiteX87" fmla="*/ 577490 w 1681823"/>
              <a:gd name="connsiteY87" fmla="*/ 525107 h 3377690"/>
              <a:gd name="connsiteX88" fmla="*/ 582199 w 1681823"/>
              <a:gd name="connsiteY88" fmla="*/ 522404 h 3377690"/>
              <a:gd name="connsiteX89" fmla="*/ 587245 w 1681823"/>
              <a:gd name="connsiteY89" fmla="*/ 519702 h 3377690"/>
              <a:gd name="connsiteX90" fmla="*/ 534942 w 1681823"/>
              <a:gd name="connsiteY90" fmla="*/ 442691 h 3377690"/>
              <a:gd name="connsiteX91" fmla="*/ 596494 w 1681823"/>
              <a:gd name="connsiteY91" fmla="*/ 365005 h 3377690"/>
              <a:gd name="connsiteX92" fmla="*/ 665278 w 1681823"/>
              <a:gd name="connsiteY92" fmla="*/ 367369 h 3377690"/>
              <a:gd name="connsiteX93" fmla="*/ 673014 w 1681823"/>
              <a:gd name="connsiteY93" fmla="*/ 321771 h 3377690"/>
              <a:gd name="connsiteX94" fmla="*/ 678564 w 1681823"/>
              <a:gd name="connsiteY94" fmla="*/ 316029 h 3377690"/>
              <a:gd name="connsiteX95" fmla="*/ 710180 w 1681823"/>
              <a:gd name="connsiteY95" fmla="*/ 297114 h 3377690"/>
              <a:gd name="connsiteX96" fmla="*/ 734229 w 1681823"/>
              <a:gd name="connsiteY96" fmla="*/ 331228 h 3377690"/>
              <a:gd name="connsiteX97" fmla="*/ 770555 w 1681823"/>
              <a:gd name="connsiteY97" fmla="*/ 248138 h 3377690"/>
              <a:gd name="connsiteX98" fmla="*/ 829921 w 1681823"/>
              <a:gd name="connsiteY98" fmla="*/ 187340 h 3377690"/>
              <a:gd name="connsiteX99" fmla="*/ 862715 w 1681823"/>
              <a:gd name="connsiteY99" fmla="*/ 72499 h 3377690"/>
              <a:gd name="connsiteX100" fmla="*/ 1032214 w 1681823"/>
              <a:gd name="connsiteY100"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1002 w 1681823"/>
              <a:gd name="connsiteY18" fmla="*/ 863549 h 3377690"/>
              <a:gd name="connsiteX19" fmla="*/ 1557108 w 1681823"/>
              <a:gd name="connsiteY19" fmla="*/ 70952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1002 w 1681823"/>
              <a:gd name="connsiteY18" fmla="*/ 863549 h 3377690"/>
              <a:gd name="connsiteX19" fmla="*/ 1557108 w 1681823"/>
              <a:gd name="connsiteY19" fmla="*/ 70952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57108 w 1681823"/>
              <a:gd name="connsiteY19" fmla="*/ 70952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29479 w 1681823"/>
              <a:gd name="connsiteY19" fmla="*/ 71488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29479 w 1681823"/>
              <a:gd name="connsiteY19" fmla="*/ 71488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29479 w 1681823"/>
              <a:gd name="connsiteY19" fmla="*/ 71488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11898 w 1681823"/>
              <a:gd name="connsiteY19" fmla="*/ 722928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11898 w 1681823"/>
              <a:gd name="connsiteY19" fmla="*/ 722928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5140 w 1681823"/>
              <a:gd name="connsiteY23" fmla="*/ 1022224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5640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5640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5640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7757 w 1681823"/>
              <a:gd name="connsiteY5" fmla="*/ 103325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55991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521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521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521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27694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627090 w 1681823"/>
              <a:gd name="connsiteY22" fmla="*/ 75942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615172 w 1681823"/>
              <a:gd name="connsiteY21" fmla="*/ 726731 h 3377690"/>
              <a:gd name="connsiteX22" fmla="*/ 1627090 w 1681823"/>
              <a:gd name="connsiteY22" fmla="*/ 75942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27090 w 1681823"/>
              <a:gd name="connsiteY22" fmla="*/ 75942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193344 w 1681823"/>
              <a:gd name="connsiteY41" fmla="*/ 290921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193344 w 1681823"/>
              <a:gd name="connsiteY41" fmla="*/ 290921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3137 w 1684117"/>
              <a:gd name="connsiteY0" fmla="*/ 812645 h 3377690"/>
              <a:gd name="connsiteX1" fmla="*/ 525971 w 1684117"/>
              <a:gd name="connsiteY1" fmla="*/ 941606 h 3377690"/>
              <a:gd name="connsiteX2" fmla="*/ 670726 w 1684117"/>
              <a:gd name="connsiteY2" fmla="*/ 1048312 h 3377690"/>
              <a:gd name="connsiteX3" fmla="*/ 759571 w 1684117"/>
              <a:gd name="connsiteY3" fmla="*/ 1083908 h 3377690"/>
              <a:gd name="connsiteX4" fmla="*/ 811716 w 1684117"/>
              <a:gd name="connsiteY4" fmla="*/ 1043096 h 3377690"/>
              <a:gd name="connsiteX5" fmla="*/ 855028 w 1684117"/>
              <a:gd name="connsiteY5" fmla="*/ 1022537 h 3377690"/>
              <a:gd name="connsiteX6" fmla="*/ 753137 w 1684117"/>
              <a:gd name="connsiteY6" fmla="*/ 812645 h 3377690"/>
              <a:gd name="connsiteX7" fmla="*/ 1034508 w 1684117"/>
              <a:gd name="connsiteY7" fmla="*/ 259 h 3377690"/>
              <a:gd name="connsiteX8" fmla="*/ 1166546 w 1684117"/>
              <a:gd name="connsiteY8" fmla="*/ 56962 h 3377690"/>
              <a:gd name="connsiteX9" fmla="*/ 1216999 w 1684117"/>
              <a:gd name="connsiteY9" fmla="*/ 152550 h 3377690"/>
              <a:gd name="connsiteX10" fmla="*/ 1228771 w 1684117"/>
              <a:gd name="connsiteY10" fmla="*/ 250502 h 3377690"/>
              <a:gd name="connsiteX11" fmla="*/ 1244579 w 1684117"/>
              <a:gd name="connsiteY11" fmla="*/ 300154 h 3377690"/>
              <a:gd name="connsiteX12" fmla="*/ 1229107 w 1684117"/>
              <a:gd name="connsiteY12" fmla="*/ 355548 h 3377690"/>
              <a:gd name="connsiteX13" fmla="*/ 1218512 w 1684117"/>
              <a:gd name="connsiteY13" fmla="*/ 469713 h 3377690"/>
              <a:gd name="connsiteX14" fmla="*/ 1144011 w 1684117"/>
              <a:gd name="connsiteY14" fmla="*/ 479170 h 3377690"/>
              <a:gd name="connsiteX15" fmla="*/ 1264256 w 1684117"/>
              <a:gd name="connsiteY15" fmla="*/ 543008 h 3377690"/>
              <a:gd name="connsiteX16" fmla="*/ 1336506 w 1684117"/>
              <a:gd name="connsiteY16" fmla="*/ 805226 h 3377690"/>
              <a:gd name="connsiteX17" fmla="*/ 1399326 w 1684117"/>
              <a:gd name="connsiteY17" fmla="*/ 926102 h 3377690"/>
              <a:gd name="connsiteX18" fmla="*/ 1507713 w 1684117"/>
              <a:gd name="connsiteY18" fmla="*/ 847468 h 3377690"/>
              <a:gd name="connsiteX19" fmla="*/ 1530349 w 1684117"/>
              <a:gd name="connsiteY19" fmla="*/ 709527 h 3377690"/>
              <a:gd name="connsiteX20" fmla="*/ 1587187 w 1684117"/>
              <a:gd name="connsiteY20" fmla="*/ 695473 h 3377690"/>
              <a:gd name="connsiteX21" fmla="*/ 1617466 w 1684117"/>
              <a:gd name="connsiteY21" fmla="*/ 726731 h 3377690"/>
              <a:gd name="connsiteX22" fmla="*/ 1637463 w 1684117"/>
              <a:gd name="connsiteY22" fmla="*/ 762102 h 3377690"/>
              <a:gd name="connsiteX23" fmla="*/ 1635374 w 1684117"/>
              <a:gd name="connsiteY23" fmla="*/ 832736 h 3377690"/>
              <a:gd name="connsiteX24" fmla="*/ 1492820 w 1684117"/>
              <a:gd name="connsiteY24" fmla="*/ 1038306 h 3377690"/>
              <a:gd name="connsiteX25" fmla="*/ 1306468 w 1684117"/>
              <a:gd name="connsiteY25" fmla="*/ 1081746 h 3377690"/>
              <a:gd name="connsiteX26" fmla="*/ 1286791 w 1684117"/>
              <a:gd name="connsiteY26" fmla="*/ 1397558 h 3377690"/>
              <a:gd name="connsiteX27" fmla="*/ 1268460 w 1684117"/>
              <a:gd name="connsiteY27" fmla="*/ 1466125 h 3377690"/>
              <a:gd name="connsiteX28" fmla="*/ 1245925 w 1684117"/>
              <a:gd name="connsiteY28" fmla="*/ 1533679 h 3377690"/>
              <a:gd name="connsiteX29" fmla="*/ 1219858 w 1684117"/>
              <a:gd name="connsiteY29" fmla="*/ 1589748 h 3377690"/>
              <a:gd name="connsiteX30" fmla="*/ 1223557 w 1684117"/>
              <a:gd name="connsiteY30" fmla="*/ 1612716 h 3377690"/>
              <a:gd name="connsiteX31" fmla="*/ 1491124 w 1684117"/>
              <a:gd name="connsiteY31" fmla="*/ 1747485 h 3377690"/>
              <a:gd name="connsiteX32" fmla="*/ 1558730 w 1684117"/>
              <a:gd name="connsiteY32" fmla="*/ 1805919 h 3377690"/>
              <a:gd name="connsiteX33" fmla="*/ 1584629 w 1684117"/>
              <a:gd name="connsiteY33" fmla="*/ 1827198 h 3377690"/>
              <a:gd name="connsiteX34" fmla="*/ 1664680 w 1684117"/>
              <a:gd name="connsiteY34" fmla="*/ 1926501 h 3377690"/>
              <a:gd name="connsiteX35" fmla="*/ 1666866 w 1684117"/>
              <a:gd name="connsiteY35" fmla="*/ 2067013 h 3377690"/>
              <a:gd name="connsiteX36" fmla="*/ 1214308 w 1684117"/>
              <a:gd name="connsiteY36" fmla="*/ 2506110 h 3377690"/>
              <a:gd name="connsiteX37" fmla="*/ 1159827 w 1684117"/>
              <a:gd name="connsiteY37" fmla="*/ 2601469 h 3377690"/>
              <a:gd name="connsiteX38" fmla="*/ 1197161 w 1684117"/>
              <a:gd name="connsiteY38" fmla="*/ 2603246 h 3377690"/>
              <a:gd name="connsiteX39" fmla="*/ 1150738 w 1684117"/>
              <a:gd name="connsiteY39" fmla="*/ 2702014 h 3377690"/>
              <a:gd name="connsiteX40" fmla="*/ 1154942 w 1684117"/>
              <a:gd name="connsiteY40" fmla="*/ 2802331 h 3377690"/>
              <a:gd name="connsiteX41" fmla="*/ 1203717 w 1684117"/>
              <a:gd name="connsiteY41" fmla="*/ 2922620 h 3377690"/>
              <a:gd name="connsiteX42" fmla="*/ 1073228 w 1684117"/>
              <a:gd name="connsiteY42" fmla="*/ 2878034 h 3377690"/>
              <a:gd name="connsiteX43" fmla="*/ 970286 w 1684117"/>
              <a:gd name="connsiteY43" fmla="*/ 2715407 h 3377690"/>
              <a:gd name="connsiteX44" fmla="*/ 897635 w 1684117"/>
              <a:gd name="connsiteY44" fmla="*/ 2603049 h 3377690"/>
              <a:gd name="connsiteX45" fmla="*/ 1027127 w 1684117"/>
              <a:gd name="connsiteY45" fmla="*/ 2490770 h 3377690"/>
              <a:gd name="connsiteX46" fmla="*/ 1208758 w 1684117"/>
              <a:gd name="connsiteY46" fmla="*/ 2249744 h 3377690"/>
              <a:gd name="connsiteX47" fmla="*/ 1333544 w 1684117"/>
              <a:gd name="connsiteY47" fmla="*/ 2041342 h 3377690"/>
              <a:gd name="connsiteX48" fmla="*/ 1392237 w 1684117"/>
              <a:gd name="connsiteY48" fmla="*/ 1994730 h 3377690"/>
              <a:gd name="connsiteX49" fmla="*/ 1109535 w 1684117"/>
              <a:gd name="connsiteY49" fmla="*/ 1914680 h 3377690"/>
              <a:gd name="connsiteX50" fmla="*/ 784285 w 1684117"/>
              <a:gd name="connsiteY50" fmla="*/ 2334862 h 3377690"/>
              <a:gd name="connsiteX51" fmla="*/ 694816 w 1684117"/>
              <a:gd name="connsiteY51" fmla="*/ 2432476 h 3377690"/>
              <a:gd name="connsiteX52" fmla="*/ 662358 w 1684117"/>
              <a:gd name="connsiteY52" fmla="*/ 2456796 h 3377690"/>
              <a:gd name="connsiteX53" fmla="*/ 461894 w 1684117"/>
              <a:gd name="connsiteY53" fmla="*/ 2750315 h 3377690"/>
              <a:gd name="connsiteX54" fmla="*/ 356617 w 1684117"/>
              <a:gd name="connsiteY54" fmla="*/ 2896230 h 3377690"/>
              <a:gd name="connsiteX55" fmla="*/ 270511 w 1684117"/>
              <a:gd name="connsiteY55" fmla="*/ 3049914 h 3377690"/>
              <a:gd name="connsiteX56" fmla="*/ 300783 w 1684117"/>
              <a:gd name="connsiteY56" fmla="*/ 3090108 h 3377690"/>
              <a:gd name="connsiteX57" fmla="*/ 247471 w 1684117"/>
              <a:gd name="connsiteY57" fmla="*/ 3175901 h 3377690"/>
              <a:gd name="connsiteX58" fmla="*/ 225104 w 1684117"/>
              <a:gd name="connsiteY58" fmla="*/ 3284662 h 3377690"/>
              <a:gd name="connsiteX59" fmla="*/ 275388 w 1684117"/>
              <a:gd name="connsiteY59" fmla="*/ 3375522 h 3377690"/>
              <a:gd name="connsiteX60" fmla="*/ 92582 w 1684117"/>
              <a:gd name="connsiteY60" fmla="*/ 3247846 h 3377690"/>
              <a:gd name="connsiteX61" fmla="*/ 53734 w 1684117"/>
              <a:gd name="connsiteY61" fmla="*/ 3124561 h 3377690"/>
              <a:gd name="connsiteX62" fmla="*/ 178015 w 1684117"/>
              <a:gd name="connsiteY62" fmla="*/ 2871911 h 3377690"/>
              <a:gd name="connsiteX63" fmla="*/ 295905 w 1684117"/>
              <a:gd name="connsiteY63" fmla="*/ 2665535 h 3377690"/>
              <a:gd name="connsiteX64" fmla="*/ 472489 w 1684117"/>
              <a:gd name="connsiteY64" fmla="*/ 2355803 h 3377690"/>
              <a:gd name="connsiteX65" fmla="*/ 667404 w 1684117"/>
              <a:gd name="connsiteY65" fmla="*/ 2063973 h 3377690"/>
              <a:gd name="connsiteX66" fmla="*/ 759395 w 1684117"/>
              <a:gd name="connsiteY66" fmla="*/ 1841722 h 3377690"/>
              <a:gd name="connsiteX67" fmla="*/ 770495 w 1684117"/>
              <a:gd name="connsiteY67" fmla="*/ 1827198 h 3377690"/>
              <a:gd name="connsiteX68" fmla="*/ 798412 w 1684117"/>
              <a:gd name="connsiteY68" fmla="*/ 1760320 h 3377690"/>
              <a:gd name="connsiteX69" fmla="*/ 753677 w 1684117"/>
              <a:gd name="connsiteY69" fmla="*/ 1616769 h 3377690"/>
              <a:gd name="connsiteX70" fmla="*/ 814388 w 1684117"/>
              <a:gd name="connsiteY70" fmla="*/ 1441130 h 3377690"/>
              <a:gd name="connsiteX71" fmla="*/ 904193 w 1684117"/>
              <a:gd name="connsiteY71" fmla="*/ 1306699 h 3377690"/>
              <a:gd name="connsiteX72" fmla="*/ 870727 w 1684117"/>
              <a:gd name="connsiteY72" fmla="*/ 1188481 h 3377690"/>
              <a:gd name="connsiteX73" fmla="*/ 868372 w 1684117"/>
              <a:gd name="connsiteY73" fmla="*/ 1201992 h 3377690"/>
              <a:gd name="connsiteX74" fmla="*/ 858282 w 1684117"/>
              <a:gd name="connsiteY74" fmla="*/ 1220569 h 3377690"/>
              <a:gd name="connsiteX75" fmla="*/ 703225 w 1684117"/>
              <a:gd name="connsiteY75" fmla="*/ 1161459 h 3377690"/>
              <a:gd name="connsiteX76" fmla="*/ 550690 w 1684117"/>
              <a:gd name="connsiteY76" fmla="*/ 1103364 h 3377690"/>
              <a:gd name="connsiteX77" fmla="*/ 406733 w 1684117"/>
              <a:gd name="connsiteY77" fmla="*/ 1036486 h 3377690"/>
              <a:gd name="connsiteX78" fmla="*/ 644027 w 1684117"/>
              <a:gd name="connsiteY78" fmla="*/ 686559 h 3377690"/>
              <a:gd name="connsiteX79" fmla="*/ 833560 w 1684117"/>
              <a:gd name="connsiteY79" fmla="*/ 569016 h 3377690"/>
              <a:gd name="connsiteX80" fmla="*/ 823133 w 1684117"/>
              <a:gd name="connsiteY80" fmla="*/ 538280 h 3377690"/>
              <a:gd name="connsiteX81" fmla="*/ 682035 w 1684117"/>
              <a:gd name="connsiteY81" fmla="*/ 616641 h 3377690"/>
              <a:gd name="connsiteX82" fmla="*/ 646718 w 1684117"/>
              <a:gd name="connsiteY82" fmla="*/ 599078 h 3377690"/>
              <a:gd name="connsiteX83" fmla="*/ 643355 w 1684117"/>
              <a:gd name="connsiteY83" fmla="*/ 597389 h 3377690"/>
              <a:gd name="connsiteX84" fmla="*/ 582307 w 1684117"/>
              <a:gd name="connsiteY84" fmla="*/ 681493 h 3377690"/>
              <a:gd name="connsiteX85" fmla="*/ 615269 w 1684117"/>
              <a:gd name="connsiteY85" fmla="*/ 601104 h 3377690"/>
              <a:gd name="connsiteX86" fmla="*/ 607029 w 1684117"/>
              <a:gd name="connsiteY86" fmla="*/ 572732 h 3377690"/>
              <a:gd name="connsiteX87" fmla="*/ 535218 w 1684117"/>
              <a:gd name="connsiteY87" fmla="*/ 602455 h 3377690"/>
              <a:gd name="connsiteX88" fmla="*/ 549177 w 1684117"/>
              <a:gd name="connsiteY88" fmla="*/ 543008 h 3377690"/>
              <a:gd name="connsiteX89" fmla="*/ 579784 w 1684117"/>
              <a:gd name="connsiteY89" fmla="*/ 525107 h 3377690"/>
              <a:gd name="connsiteX90" fmla="*/ 584493 w 1684117"/>
              <a:gd name="connsiteY90" fmla="*/ 522404 h 3377690"/>
              <a:gd name="connsiteX91" fmla="*/ 589539 w 1684117"/>
              <a:gd name="connsiteY91" fmla="*/ 519702 h 3377690"/>
              <a:gd name="connsiteX92" fmla="*/ 537236 w 1684117"/>
              <a:gd name="connsiteY92" fmla="*/ 442691 h 3377690"/>
              <a:gd name="connsiteX93" fmla="*/ 598788 w 1684117"/>
              <a:gd name="connsiteY93" fmla="*/ 365005 h 3377690"/>
              <a:gd name="connsiteX94" fmla="*/ 667572 w 1684117"/>
              <a:gd name="connsiteY94" fmla="*/ 367369 h 3377690"/>
              <a:gd name="connsiteX95" fmla="*/ 675308 w 1684117"/>
              <a:gd name="connsiteY95" fmla="*/ 321771 h 3377690"/>
              <a:gd name="connsiteX96" fmla="*/ 680858 w 1684117"/>
              <a:gd name="connsiteY96" fmla="*/ 316029 h 3377690"/>
              <a:gd name="connsiteX97" fmla="*/ 712474 w 1684117"/>
              <a:gd name="connsiteY97" fmla="*/ 297114 h 3377690"/>
              <a:gd name="connsiteX98" fmla="*/ 736523 w 1684117"/>
              <a:gd name="connsiteY98" fmla="*/ 331228 h 3377690"/>
              <a:gd name="connsiteX99" fmla="*/ 772849 w 1684117"/>
              <a:gd name="connsiteY99" fmla="*/ 248138 h 3377690"/>
              <a:gd name="connsiteX100" fmla="*/ 832215 w 1684117"/>
              <a:gd name="connsiteY100" fmla="*/ 187340 h 3377690"/>
              <a:gd name="connsiteX101" fmla="*/ 865009 w 1684117"/>
              <a:gd name="connsiteY101" fmla="*/ 72499 h 3377690"/>
              <a:gd name="connsiteX102" fmla="*/ 1034508 w 1684117"/>
              <a:gd name="connsiteY102" fmla="*/ 259 h 3377690"/>
              <a:gd name="connsiteX0" fmla="*/ 740389 w 1671369"/>
              <a:gd name="connsiteY0" fmla="*/ 812645 h 3377690"/>
              <a:gd name="connsiteX1" fmla="*/ 513223 w 1671369"/>
              <a:gd name="connsiteY1" fmla="*/ 941606 h 3377690"/>
              <a:gd name="connsiteX2" fmla="*/ 657978 w 1671369"/>
              <a:gd name="connsiteY2" fmla="*/ 1048312 h 3377690"/>
              <a:gd name="connsiteX3" fmla="*/ 746823 w 1671369"/>
              <a:gd name="connsiteY3" fmla="*/ 1083908 h 3377690"/>
              <a:gd name="connsiteX4" fmla="*/ 798968 w 1671369"/>
              <a:gd name="connsiteY4" fmla="*/ 1043096 h 3377690"/>
              <a:gd name="connsiteX5" fmla="*/ 842280 w 1671369"/>
              <a:gd name="connsiteY5" fmla="*/ 1022537 h 3377690"/>
              <a:gd name="connsiteX6" fmla="*/ 740389 w 1671369"/>
              <a:gd name="connsiteY6" fmla="*/ 812645 h 3377690"/>
              <a:gd name="connsiteX7" fmla="*/ 1021760 w 1671369"/>
              <a:gd name="connsiteY7" fmla="*/ 259 h 3377690"/>
              <a:gd name="connsiteX8" fmla="*/ 1153798 w 1671369"/>
              <a:gd name="connsiteY8" fmla="*/ 56962 h 3377690"/>
              <a:gd name="connsiteX9" fmla="*/ 1204251 w 1671369"/>
              <a:gd name="connsiteY9" fmla="*/ 152550 h 3377690"/>
              <a:gd name="connsiteX10" fmla="*/ 1216023 w 1671369"/>
              <a:gd name="connsiteY10" fmla="*/ 250502 h 3377690"/>
              <a:gd name="connsiteX11" fmla="*/ 1231831 w 1671369"/>
              <a:gd name="connsiteY11" fmla="*/ 300154 h 3377690"/>
              <a:gd name="connsiteX12" fmla="*/ 1216359 w 1671369"/>
              <a:gd name="connsiteY12" fmla="*/ 355548 h 3377690"/>
              <a:gd name="connsiteX13" fmla="*/ 1205764 w 1671369"/>
              <a:gd name="connsiteY13" fmla="*/ 469713 h 3377690"/>
              <a:gd name="connsiteX14" fmla="*/ 1131263 w 1671369"/>
              <a:gd name="connsiteY14" fmla="*/ 479170 h 3377690"/>
              <a:gd name="connsiteX15" fmla="*/ 1251508 w 1671369"/>
              <a:gd name="connsiteY15" fmla="*/ 543008 h 3377690"/>
              <a:gd name="connsiteX16" fmla="*/ 1323758 w 1671369"/>
              <a:gd name="connsiteY16" fmla="*/ 805226 h 3377690"/>
              <a:gd name="connsiteX17" fmla="*/ 1386578 w 1671369"/>
              <a:gd name="connsiteY17" fmla="*/ 926102 h 3377690"/>
              <a:gd name="connsiteX18" fmla="*/ 1494965 w 1671369"/>
              <a:gd name="connsiteY18" fmla="*/ 847468 h 3377690"/>
              <a:gd name="connsiteX19" fmla="*/ 1517601 w 1671369"/>
              <a:gd name="connsiteY19" fmla="*/ 709527 h 3377690"/>
              <a:gd name="connsiteX20" fmla="*/ 1574439 w 1671369"/>
              <a:gd name="connsiteY20" fmla="*/ 695473 h 3377690"/>
              <a:gd name="connsiteX21" fmla="*/ 1604718 w 1671369"/>
              <a:gd name="connsiteY21" fmla="*/ 726731 h 3377690"/>
              <a:gd name="connsiteX22" fmla="*/ 1624715 w 1671369"/>
              <a:gd name="connsiteY22" fmla="*/ 762102 h 3377690"/>
              <a:gd name="connsiteX23" fmla="*/ 1622626 w 1671369"/>
              <a:gd name="connsiteY23" fmla="*/ 832736 h 3377690"/>
              <a:gd name="connsiteX24" fmla="*/ 1480072 w 1671369"/>
              <a:gd name="connsiteY24" fmla="*/ 1038306 h 3377690"/>
              <a:gd name="connsiteX25" fmla="*/ 1293720 w 1671369"/>
              <a:gd name="connsiteY25" fmla="*/ 1081746 h 3377690"/>
              <a:gd name="connsiteX26" fmla="*/ 1274043 w 1671369"/>
              <a:gd name="connsiteY26" fmla="*/ 1397558 h 3377690"/>
              <a:gd name="connsiteX27" fmla="*/ 1255712 w 1671369"/>
              <a:gd name="connsiteY27" fmla="*/ 1466125 h 3377690"/>
              <a:gd name="connsiteX28" fmla="*/ 1233177 w 1671369"/>
              <a:gd name="connsiteY28" fmla="*/ 1533679 h 3377690"/>
              <a:gd name="connsiteX29" fmla="*/ 1207110 w 1671369"/>
              <a:gd name="connsiteY29" fmla="*/ 1589748 h 3377690"/>
              <a:gd name="connsiteX30" fmla="*/ 1210809 w 1671369"/>
              <a:gd name="connsiteY30" fmla="*/ 1612716 h 3377690"/>
              <a:gd name="connsiteX31" fmla="*/ 1478376 w 1671369"/>
              <a:gd name="connsiteY31" fmla="*/ 1747485 h 3377690"/>
              <a:gd name="connsiteX32" fmla="*/ 1545982 w 1671369"/>
              <a:gd name="connsiteY32" fmla="*/ 1805919 h 3377690"/>
              <a:gd name="connsiteX33" fmla="*/ 1571881 w 1671369"/>
              <a:gd name="connsiteY33" fmla="*/ 1827198 h 3377690"/>
              <a:gd name="connsiteX34" fmla="*/ 1651932 w 1671369"/>
              <a:gd name="connsiteY34" fmla="*/ 1926501 h 3377690"/>
              <a:gd name="connsiteX35" fmla="*/ 1654118 w 1671369"/>
              <a:gd name="connsiteY35" fmla="*/ 2067013 h 3377690"/>
              <a:gd name="connsiteX36" fmla="*/ 1201560 w 1671369"/>
              <a:gd name="connsiteY36" fmla="*/ 2506110 h 3377690"/>
              <a:gd name="connsiteX37" fmla="*/ 1147079 w 1671369"/>
              <a:gd name="connsiteY37" fmla="*/ 2601469 h 3377690"/>
              <a:gd name="connsiteX38" fmla="*/ 1184413 w 1671369"/>
              <a:gd name="connsiteY38" fmla="*/ 2603246 h 3377690"/>
              <a:gd name="connsiteX39" fmla="*/ 1137990 w 1671369"/>
              <a:gd name="connsiteY39" fmla="*/ 2702014 h 3377690"/>
              <a:gd name="connsiteX40" fmla="*/ 1142194 w 1671369"/>
              <a:gd name="connsiteY40" fmla="*/ 2802331 h 3377690"/>
              <a:gd name="connsiteX41" fmla="*/ 1190969 w 1671369"/>
              <a:gd name="connsiteY41" fmla="*/ 2922620 h 3377690"/>
              <a:gd name="connsiteX42" fmla="*/ 1060480 w 1671369"/>
              <a:gd name="connsiteY42" fmla="*/ 2878034 h 3377690"/>
              <a:gd name="connsiteX43" fmla="*/ 957538 w 1671369"/>
              <a:gd name="connsiteY43" fmla="*/ 2715407 h 3377690"/>
              <a:gd name="connsiteX44" fmla="*/ 884887 w 1671369"/>
              <a:gd name="connsiteY44" fmla="*/ 2603049 h 3377690"/>
              <a:gd name="connsiteX45" fmla="*/ 1014379 w 1671369"/>
              <a:gd name="connsiteY45" fmla="*/ 2490770 h 3377690"/>
              <a:gd name="connsiteX46" fmla="*/ 1196010 w 1671369"/>
              <a:gd name="connsiteY46" fmla="*/ 2249744 h 3377690"/>
              <a:gd name="connsiteX47" fmla="*/ 1320796 w 1671369"/>
              <a:gd name="connsiteY47" fmla="*/ 2041342 h 3377690"/>
              <a:gd name="connsiteX48" fmla="*/ 1379489 w 1671369"/>
              <a:gd name="connsiteY48" fmla="*/ 1994730 h 3377690"/>
              <a:gd name="connsiteX49" fmla="*/ 1096787 w 1671369"/>
              <a:gd name="connsiteY49" fmla="*/ 1914680 h 3377690"/>
              <a:gd name="connsiteX50" fmla="*/ 771537 w 1671369"/>
              <a:gd name="connsiteY50" fmla="*/ 2334862 h 3377690"/>
              <a:gd name="connsiteX51" fmla="*/ 682068 w 1671369"/>
              <a:gd name="connsiteY51" fmla="*/ 2432476 h 3377690"/>
              <a:gd name="connsiteX52" fmla="*/ 649610 w 1671369"/>
              <a:gd name="connsiteY52" fmla="*/ 2456796 h 3377690"/>
              <a:gd name="connsiteX53" fmla="*/ 449146 w 1671369"/>
              <a:gd name="connsiteY53" fmla="*/ 2750315 h 3377690"/>
              <a:gd name="connsiteX54" fmla="*/ 343869 w 1671369"/>
              <a:gd name="connsiteY54" fmla="*/ 2896230 h 3377690"/>
              <a:gd name="connsiteX55" fmla="*/ 257763 w 1671369"/>
              <a:gd name="connsiteY55" fmla="*/ 3049914 h 3377690"/>
              <a:gd name="connsiteX56" fmla="*/ 288035 w 1671369"/>
              <a:gd name="connsiteY56" fmla="*/ 3090108 h 3377690"/>
              <a:gd name="connsiteX57" fmla="*/ 234723 w 1671369"/>
              <a:gd name="connsiteY57" fmla="*/ 3175901 h 3377690"/>
              <a:gd name="connsiteX58" fmla="*/ 212356 w 1671369"/>
              <a:gd name="connsiteY58" fmla="*/ 3284662 h 3377690"/>
              <a:gd name="connsiteX59" fmla="*/ 262640 w 1671369"/>
              <a:gd name="connsiteY59" fmla="*/ 3375522 h 3377690"/>
              <a:gd name="connsiteX60" fmla="*/ 79834 w 1671369"/>
              <a:gd name="connsiteY60" fmla="*/ 3247846 h 3377690"/>
              <a:gd name="connsiteX61" fmla="*/ 57143 w 1671369"/>
              <a:gd name="connsiteY61" fmla="*/ 3121881 h 3377690"/>
              <a:gd name="connsiteX62" fmla="*/ 165267 w 1671369"/>
              <a:gd name="connsiteY62" fmla="*/ 2871911 h 3377690"/>
              <a:gd name="connsiteX63" fmla="*/ 283157 w 1671369"/>
              <a:gd name="connsiteY63" fmla="*/ 2665535 h 3377690"/>
              <a:gd name="connsiteX64" fmla="*/ 459741 w 1671369"/>
              <a:gd name="connsiteY64" fmla="*/ 2355803 h 3377690"/>
              <a:gd name="connsiteX65" fmla="*/ 654656 w 1671369"/>
              <a:gd name="connsiteY65" fmla="*/ 2063973 h 3377690"/>
              <a:gd name="connsiteX66" fmla="*/ 746647 w 1671369"/>
              <a:gd name="connsiteY66" fmla="*/ 1841722 h 3377690"/>
              <a:gd name="connsiteX67" fmla="*/ 757747 w 1671369"/>
              <a:gd name="connsiteY67" fmla="*/ 1827198 h 3377690"/>
              <a:gd name="connsiteX68" fmla="*/ 785664 w 1671369"/>
              <a:gd name="connsiteY68" fmla="*/ 1760320 h 3377690"/>
              <a:gd name="connsiteX69" fmla="*/ 740929 w 1671369"/>
              <a:gd name="connsiteY69" fmla="*/ 1616769 h 3377690"/>
              <a:gd name="connsiteX70" fmla="*/ 801640 w 1671369"/>
              <a:gd name="connsiteY70" fmla="*/ 1441130 h 3377690"/>
              <a:gd name="connsiteX71" fmla="*/ 891445 w 1671369"/>
              <a:gd name="connsiteY71" fmla="*/ 1306699 h 3377690"/>
              <a:gd name="connsiteX72" fmla="*/ 857979 w 1671369"/>
              <a:gd name="connsiteY72" fmla="*/ 1188481 h 3377690"/>
              <a:gd name="connsiteX73" fmla="*/ 855624 w 1671369"/>
              <a:gd name="connsiteY73" fmla="*/ 1201992 h 3377690"/>
              <a:gd name="connsiteX74" fmla="*/ 845534 w 1671369"/>
              <a:gd name="connsiteY74" fmla="*/ 1220569 h 3377690"/>
              <a:gd name="connsiteX75" fmla="*/ 690477 w 1671369"/>
              <a:gd name="connsiteY75" fmla="*/ 1161459 h 3377690"/>
              <a:gd name="connsiteX76" fmla="*/ 537942 w 1671369"/>
              <a:gd name="connsiteY76" fmla="*/ 1103364 h 3377690"/>
              <a:gd name="connsiteX77" fmla="*/ 393985 w 1671369"/>
              <a:gd name="connsiteY77" fmla="*/ 1036486 h 3377690"/>
              <a:gd name="connsiteX78" fmla="*/ 631279 w 1671369"/>
              <a:gd name="connsiteY78" fmla="*/ 686559 h 3377690"/>
              <a:gd name="connsiteX79" fmla="*/ 820812 w 1671369"/>
              <a:gd name="connsiteY79" fmla="*/ 569016 h 3377690"/>
              <a:gd name="connsiteX80" fmla="*/ 810385 w 1671369"/>
              <a:gd name="connsiteY80" fmla="*/ 538280 h 3377690"/>
              <a:gd name="connsiteX81" fmla="*/ 669287 w 1671369"/>
              <a:gd name="connsiteY81" fmla="*/ 616641 h 3377690"/>
              <a:gd name="connsiteX82" fmla="*/ 633970 w 1671369"/>
              <a:gd name="connsiteY82" fmla="*/ 599078 h 3377690"/>
              <a:gd name="connsiteX83" fmla="*/ 630607 w 1671369"/>
              <a:gd name="connsiteY83" fmla="*/ 597389 h 3377690"/>
              <a:gd name="connsiteX84" fmla="*/ 569559 w 1671369"/>
              <a:gd name="connsiteY84" fmla="*/ 681493 h 3377690"/>
              <a:gd name="connsiteX85" fmla="*/ 602521 w 1671369"/>
              <a:gd name="connsiteY85" fmla="*/ 601104 h 3377690"/>
              <a:gd name="connsiteX86" fmla="*/ 594281 w 1671369"/>
              <a:gd name="connsiteY86" fmla="*/ 572732 h 3377690"/>
              <a:gd name="connsiteX87" fmla="*/ 522470 w 1671369"/>
              <a:gd name="connsiteY87" fmla="*/ 602455 h 3377690"/>
              <a:gd name="connsiteX88" fmla="*/ 536429 w 1671369"/>
              <a:gd name="connsiteY88" fmla="*/ 543008 h 3377690"/>
              <a:gd name="connsiteX89" fmla="*/ 567036 w 1671369"/>
              <a:gd name="connsiteY89" fmla="*/ 525107 h 3377690"/>
              <a:gd name="connsiteX90" fmla="*/ 571745 w 1671369"/>
              <a:gd name="connsiteY90" fmla="*/ 522404 h 3377690"/>
              <a:gd name="connsiteX91" fmla="*/ 576791 w 1671369"/>
              <a:gd name="connsiteY91" fmla="*/ 519702 h 3377690"/>
              <a:gd name="connsiteX92" fmla="*/ 524488 w 1671369"/>
              <a:gd name="connsiteY92" fmla="*/ 442691 h 3377690"/>
              <a:gd name="connsiteX93" fmla="*/ 586040 w 1671369"/>
              <a:gd name="connsiteY93" fmla="*/ 365005 h 3377690"/>
              <a:gd name="connsiteX94" fmla="*/ 654824 w 1671369"/>
              <a:gd name="connsiteY94" fmla="*/ 367369 h 3377690"/>
              <a:gd name="connsiteX95" fmla="*/ 662560 w 1671369"/>
              <a:gd name="connsiteY95" fmla="*/ 321771 h 3377690"/>
              <a:gd name="connsiteX96" fmla="*/ 668110 w 1671369"/>
              <a:gd name="connsiteY96" fmla="*/ 316029 h 3377690"/>
              <a:gd name="connsiteX97" fmla="*/ 699726 w 1671369"/>
              <a:gd name="connsiteY97" fmla="*/ 297114 h 3377690"/>
              <a:gd name="connsiteX98" fmla="*/ 723775 w 1671369"/>
              <a:gd name="connsiteY98" fmla="*/ 331228 h 3377690"/>
              <a:gd name="connsiteX99" fmla="*/ 760101 w 1671369"/>
              <a:gd name="connsiteY99" fmla="*/ 248138 h 3377690"/>
              <a:gd name="connsiteX100" fmla="*/ 819467 w 1671369"/>
              <a:gd name="connsiteY100" fmla="*/ 187340 h 3377690"/>
              <a:gd name="connsiteX101" fmla="*/ 852261 w 1671369"/>
              <a:gd name="connsiteY101" fmla="*/ 72499 h 3377690"/>
              <a:gd name="connsiteX102" fmla="*/ 1021760 w 1671369"/>
              <a:gd name="connsiteY102" fmla="*/ 259 h 3377690"/>
              <a:gd name="connsiteX0" fmla="*/ 745374 w 1676354"/>
              <a:gd name="connsiteY0" fmla="*/ 812645 h 3377690"/>
              <a:gd name="connsiteX1" fmla="*/ 518208 w 1676354"/>
              <a:gd name="connsiteY1" fmla="*/ 941606 h 3377690"/>
              <a:gd name="connsiteX2" fmla="*/ 662963 w 1676354"/>
              <a:gd name="connsiteY2" fmla="*/ 1048312 h 3377690"/>
              <a:gd name="connsiteX3" fmla="*/ 751808 w 1676354"/>
              <a:gd name="connsiteY3" fmla="*/ 1083908 h 3377690"/>
              <a:gd name="connsiteX4" fmla="*/ 803953 w 1676354"/>
              <a:gd name="connsiteY4" fmla="*/ 1043096 h 3377690"/>
              <a:gd name="connsiteX5" fmla="*/ 847265 w 1676354"/>
              <a:gd name="connsiteY5" fmla="*/ 1022537 h 3377690"/>
              <a:gd name="connsiteX6" fmla="*/ 745374 w 1676354"/>
              <a:gd name="connsiteY6" fmla="*/ 812645 h 3377690"/>
              <a:gd name="connsiteX7" fmla="*/ 1026745 w 1676354"/>
              <a:gd name="connsiteY7" fmla="*/ 259 h 3377690"/>
              <a:gd name="connsiteX8" fmla="*/ 1158783 w 1676354"/>
              <a:gd name="connsiteY8" fmla="*/ 56962 h 3377690"/>
              <a:gd name="connsiteX9" fmla="*/ 1209236 w 1676354"/>
              <a:gd name="connsiteY9" fmla="*/ 152550 h 3377690"/>
              <a:gd name="connsiteX10" fmla="*/ 1221008 w 1676354"/>
              <a:gd name="connsiteY10" fmla="*/ 250502 h 3377690"/>
              <a:gd name="connsiteX11" fmla="*/ 1236816 w 1676354"/>
              <a:gd name="connsiteY11" fmla="*/ 300154 h 3377690"/>
              <a:gd name="connsiteX12" fmla="*/ 1221344 w 1676354"/>
              <a:gd name="connsiteY12" fmla="*/ 355548 h 3377690"/>
              <a:gd name="connsiteX13" fmla="*/ 1210749 w 1676354"/>
              <a:gd name="connsiteY13" fmla="*/ 469713 h 3377690"/>
              <a:gd name="connsiteX14" fmla="*/ 1136248 w 1676354"/>
              <a:gd name="connsiteY14" fmla="*/ 479170 h 3377690"/>
              <a:gd name="connsiteX15" fmla="*/ 1256493 w 1676354"/>
              <a:gd name="connsiteY15" fmla="*/ 543008 h 3377690"/>
              <a:gd name="connsiteX16" fmla="*/ 1328743 w 1676354"/>
              <a:gd name="connsiteY16" fmla="*/ 805226 h 3377690"/>
              <a:gd name="connsiteX17" fmla="*/ 1391563 w 1676354"/>
              <a:gd name="connsiteY17" fmla="*/ 926102 h 3377690"/>
              <a:gd name="connsiteX18" fmla="*/ 1499950 w 1676354"/>
              <a:gd name="connsiteY18" fmla="*/ 847468 h 3377690"/>
              <a:gd name="connsiteX19" fmla="*/ 1522586 w 1676354"/>
              <a:gd name="connsiteY19" fmla="*/ 709527 h 3377690"/>
              <a:gd name="connsiteX20" fmla="*/ 1579424 w 1676354"/>
              <a:gd name="connsiteY20" fmla="*/ 695473 h 3377690"/>
              <a:gd name="connsiteX21" fmla="*/ 1609703 w 1676354"/>
              <a:gd name="connsiteY21" fmla="*/ 726731 h 3377690"/>
              <a:gd name="connsiteX22" fmla="*/ 1629700 w 1676354"/>
              <a:gd name="connsiteY22" fmla="*/ 762102 h 3377690"/>
              <a:gd name="connsiteX23" fmla="*/ 1627611 w 1676354"/>
              <a:gd name="connsiteY23" fmla="*/ 832736 h 3377690"/>
              <a:gd name="connsiteX24" fmla="*/ 1485057 w 1676354"/>
              <a:gd name="connsiteY24" fmla="*/ 1038306 h 3377690"/>
              <a:gd name="connsiteX25" fmla="*/ 1298705 w 1676354"/>
              <a:gd name="connsiteY25" fmla="*/ 1081746 h 3377690"/>
              <a:gd name="connsiteX26" fmla="*/ 1279028 w 1676354"/>
              <a:gd name="connsiteY26" fmla="*/ 1397558 h 3377690"/>
              <a:gd name="connsiteX27" fmla="*/ 1260697 w 1676354"/>
              <a:gd name="connsiteY27" fmla="*/ 1466125 h 3377690"/>
              <a:gd name="connsiteX28" fmla="*/ 1238162 w 1676354"/>
              <a:gd name="connsiteY28" fmla="*/ 1533679 h 3377690"/>
              <a:gd name="connsiteX29" fmla="*/ 1212095 w 1676354"/>
              <a:gd name="connsiteY29" fmla="*/ 1589748 h 3377690"/>
              <a:gd name="connsiteX30" fmla="*/ 1215794 w 1676354"/>
              <a:gd name="connsiteY30" fmla="*/ 1612716 h 3377690"/>
              <a:gd name="connsiteX31" fmla="*/ 1483361 w 1676354"/>
              <a:gd name="connsiteY31" fmla="*/ 1747485 h 3377690"/>
              <a:gd name="connsiteX32" fmla="*/ 1550967 w 1676354"/>
              <a:gd name="connsiteY32" fmla="*/ 1805919 h 3377690"/>
              <a:gd name="connsiteX33" fmla="*/ 1576866 w 1676354"/>
              <a:gd name="connsiteY33" fmla="*/ 1827198 h 3377690"/>
              <a:gd name="connsiteX34" fmla="*/ 1656917 w 1676354"/>
              <a:gd name="connsiteY34" fmla="*/ 1926501 h 3377690"/>
              <a:gd name="connsiteX35" fmla="*/ 1659103 w 1676354"/>
              <a:gd name="connsiteY35" fmla="*/ 2067013 h 3377690"/>
              <a:gd name="connsiteX36" fmla="*/ 1206545 w 1676354"/>
              <a:gd name="connsiteY36" fmla="*/ 2506110 h 3377690"/>
              <a:gd name="connsiteX37" fmla="*/ 1152064 w 1676354"/>
              <a:gd name="connsiteY37" fmla="*/ 2601469 h 3377690"/>
              <a:gd name="connsiteX38" fmla="*/ 1189398 w 1676354"/>
              <a:gd name="connsiteY38" fmla="*/ 2603246 h 3377690"/>
              <a:gd name="connsiteX39" fmla="*/ 1142975 w 1676354"/>
              <a:gd name="connsiteY39" fmla="*/ 2702014 h 3377690"/>
              <a:gd name="connsiteX40" fmla="*/ 1147179 w 1676354"/>
              <a:gd name="connsiteY40" fmla="*/ 2802331 h 3377690"/>
              <a:gd name="connsiteX41" fmla="*/ 1195954 w 1676354"/>
              <a:gd name="connsiteY41" fmla="*/ 2922620 h 3377690"/>
              <a:gd name="connsiteX42" fmla="*/ 1065465 w 1676354"/>
              <a:gd name="connsiteY42" fmla="*/ 2878034 h 3377690"/>
              <a:gd name="connsiteX43" fmla="*/ 962523 w 1676354"/>
              <a:gd name="connsiteY43" fmla="*/ 2715407 h 3377690"/>
              <a:gd name="connsiteX44" fmla="*/ 889872 w 1676354"/>
              <a:gd name="connsiteY44" fmla="*/ 2603049 h 3377690"/>
              <a:gd name="connsiteX45" fmla="*/ 1019364 w 1676354"/>
              <a:gd name="connsiteY45" fmla="*/ 2490770 h 3377690"/>
              <a:gd name="connsiteX46" fmla="*/ 1200995 w 1676354"/>
              <a:gd name="connsiteY46" fmla="*/ 2249744 h 3377690"/>
              <a:gd name="connsiteX47" fmla="*/ 1325781 w 1676354"/>
              <a:gd name="connsiteY47" fmla="*/ 2041342 h 3377690"/>
              <a:gd name="connsiteX48" fmla="*/ 1384474 w 1676354"/>
              <a:gd name="connsiteY48" fmla="*/ 1994730 h 3377690"/>
              <a:gd name="connsiteX49" fmla="*/ 1101772 w 1676354"/>
              <a:gd name="connsiteY49" fmla="*/ 1914680 h 3377690"/>
              <a:gd name="connsiteX50" fmla="*/ 776522 w 1676354"/>
              <a:gd name="connsiteY50" fmla="*/ 2334862 h 3377690"/>
              <a:gd name="connsiteX51" fmla="*/ 687053 w 1676354"/>
              <a:gd name="connsiteY51" fmla="*/ 2432476 h 3377690"/>
              <a:gd name="connsiteX52" fmla="*/ 654595 w 1676354"/>
              <a:gd name="connsiteY52" fmla="*/ 2456796 h 3377690"/>
              <a:gd name="connsiteX53" fmla="*/ 454131 w 1676354"/>
              <a:gd name="connsiteY53" fmla="*/ 2750315 h 3377690"/>
              <a:gd name="connsiteX54" fmla="*/ 348854 w 1676354"/>
              <a:gd name="connsiteY54" fmla="*/ 2896230 h 3377690"/>
              <a:gd name="connsiteX55" fmla="*/ 262748 w 1676354"/>
              <a:gd name="connsiteY55" fmla="*/ 3049914 h 3377690"/>
              <a:gd name="connsiteX56" fmla="*/ 293020 w 1676354"/>
              <a:gd name="connsiteY56" fmla="*/ 3090108 h 3377690"/>
              <a:gd name="connsiteX57" fmla="*/ 239708 w 1676354"/>
              <a:gd name="connsiteY57" fmla="*/ 3175901 h 3377690"/>
              <a:gd name="connsiteX58" fmla="*/ 217341 w 1676354"/>
              <a:gd name="connsiteY58" fmla="*/ 3284662 h 3377690"/>
              <a:gd name="connsiteX59" fmla="*/ 267625 w 1676354"/>
              <a:gd name="connsiteY59" fmla="*/ 3375522 h 3377690"/>
              <a:gd name="connsiteX60" fmla="*/ 84819 w 1676354"/>
              <a:gd name="connsiteY60" fmla="*/ 3247846 h 3377690"/>
              <a:gd name="connsiteX61" fmla="*/ 62128 w 1676354"/>
              <a:gd name="connsiteY61" fmla="*/ 3121881 h 3377690"/>
              <a:gd name="connsiteX62" fmla="*/ 170252 w 1676354"/>
              <a:gd name="connsiteY62" fmla="*/ 2871911 h 3377690"/>
              <a:gd name="connsiteX63" fmla="*/ 288142 w 1676354"/>
              <a:gd name="connsiteY63" fmla="*/ 2665535 h 3377690"/>
              <a:gd name="connsiteX64" fmla="*/ 464726 w 1676354"/>
              <a:gd name="connsiteY64" fmla="*/ 2355803 h 3377690"/>
              <a:gd name="connsiteX65" fmla="*/ 659641 w 1676354"/>
              <a:gd name="connsiteY65" fmla="*/ 2063973 h 3377690"/>
              <a:gd name="connsiteX66" fmla="*/ 751632 w 1676354"/>
              <a:gd name="connsiteY66" fmla="*/ 1841722 h 3377690"/>
              <a:gd name="connsiteX67" fmla="*/ 762732 w 1676354"/>
              <a:gd name="connsiteY67" fmla="*/ 1827198 h 3377690"/>
              <a:gd name="connsiteX68" fmla="*/ 790649 w 1676354"/>
              <a:gd name="connsiteY68" fmla="*/ 1760320 h 3377690"/>
              <a:gd name="connsiteX69" fmla="*/ 745914 w 1676354"/>
              <a:gd name="connsiteY69" fmla="*/ 1616769 h 3377690"/>
              <a:gd name="connsiteX70" fmla="*/ 806625 w 1676354"/>
              <a:gd name="connsiteY70" fmla="*/ 1441130 h 3377690"/>
              <a:gd name="connsiteX71" fmla="*/ 896430 w 1676354"/>
              <a:gd name="connsiteY71" fmla="*/ 1306699 h 3377690"/>
              <a:gd name="connsiteX72" fmla="*/ 862964 w 1676354"/>
              <a:gd name="connsiteY72" fmla="*/ 1188481 h 3377690"/>
              <a:gd name="connsiteX73" fmla="*/ 860609 w 1676354"/>
              <a:gd name="connsiteY73" fmla="*/ 1201992 h 3377690"/>
              <a:gd name="connsiteX74" fmla="*/ 850519 w 1676354"/>
              <a:gd name="connsiteY74" fmla="*/ 1220569 h 3377690"/>
              <a:gd name="connsiteX75" fmla="*/ 695462 w 1676354"/>
              <a:gd name="connsiteY75" fmla="*/ 1161459 h 3377690"/>
              <a:gd name="connsiteX76" fmla="*/ 542927 w 1676354"/>
              <a:gd name="connsiteY76" fmla="*/ 1103364 h 3377690"/>
              <a:gd name="connsiteX77" fmla="*/ 398970 w 1676354"/>
              <a:gd name="connsiteY77" fmla="*/ 1036486 h 3377690"/>
              <a:gd name="connsiteX78" fmla="*/ 636264 w 1676354"/>
              <a:gd name="connsiteY78" fmla="*/ 686559 h 3377690"/>
              <a:gd name="connsiteX79" fmla="*/ 825797 w 1676354"/>
              <a:gd name="connsiteY79" fmla="*/ 569016 h 3377690"/>
              <a:gd name="connsiteX80" fmla="*/ 815370 w 1676354"/>
              <a:gd name="connsiteY80" fmla="*/ 538280 h 3377690"/>
              <a:gd name="connsiteX81" fmla="*/ 674272 w 1676354"/>
              <a:gd name="connsiteY81" fmla="*/ 616641 h 3377690"/>
              <a:gd name="connsiteX82" fmla="*/ 638955 w 1676354"/>
              <a:gd name="connsiteY82" fmla="*/ 599078 h 3377690"/>
              <a:gd name="connsiteX83" fmla="*/ 635592 w 1676354"/>
              <a:gd name="connsiteY83" fmla="*/ 597389 h 3377690"/>
              <a:gd name="connsiteX84" fmla="*/ 574544 w 1676354"/>
              <a:gd name="connsiteY84" fmla="*/ 681493 h 3377690"/>
              <a:gd name="connsiteX85" fmla="*/ 607506 w 1676354"/>
              <a:gd name="connsiteY85" fmla="*/ 601104 h 3377690"/>
              <a:gd name="connsiteX86" fmla="*/ 599266 w 1676354"/>
              <a:gd name="connsiteY86" fmla="*/ 572732 h 3377690"/>
              <a:gd name="connsiteX87" fmla="*/ 527455 w 1676354"/>
              <a:gd name="connsiteY87" fmla="*/ 602455 h 3377690"/>
              <a:gd name="connsiteX88" fmla="*/ 541414 w 1676354"/>
              <a:gd name="connsiteY88" fmla="*/ 543008 h 3377690"/>
              <a:gd name="connsiteX89" fmla="*/ 572021 w 1676354"/>
              <a:gd name="connsiteY89" fmla="*/ 525107 h 3377690"/>
              <a:gd name="connsiteX90" fmla="*/ 576730 w 1676354"/>
              <a:gd name="connsiteY90" fmla="*/ 522404 h 3377690"/>
              <a:gd name="connsiteX91" fmla="*/ 581776 w 1676354"/>
              <a:gd name="connsiteY91" fmla="*/ 519702 h 3377690"/>
              <a:gd name="connsiteX92" fmla="*/ 529473 w 1676354"/>
              <a:gd name="connsiteY92" fmla="*/ 442691 h 3377690"/>
              <a:gd name="connsiteX93" fmla="*/ 591025 w 1676354"/>
              <a:gd name="connsiteY93" fmla="*/ 365005 h 3377690"/>
              <a:gd name="connsiteX94" fmla="*/ 659809 w 1676354"/>
              <a:gd name="connsiteY94" fmla="*/ 367369 h 3377690"/>
              <a:gd name="connsiteX95" fmla="*/ 667545 w 1676354"/>
              <a:gd name="connsiteY95" fmla="*/ 321771 h 3377690"/>
              <a:gd name="connsiteX96" fmla="*/ 673095 w 1676354"/>
              <a:gd name="connsiteY96" fmla="*/ 316029 h 3377690"/>
              <a:gd name="connsiteX97" fmla="*/ 704711 w 1676354"/>
              <a:gd name="connsiteY97" fmla="*/ 297114 h 3377690"/>
              <a:gd name="connsiteX98" fmla="*/ 728760 w 1676354"/>
              <a:gd name="connsiteY98" fmla="*/ 331228 h 3377690"/>
              <a:gd name="connsiteX99" fmla="*/ 765086 w 1676354"/>
              <a:gd name="connsiteY99" fmla="*/ 248138 h 3377690"/>
              <a:gd name="connsiteX100" fmla="*/ 824452 w 1676354"/>
              <a:gd name="connsiteY100" fmla="*/ 187340 h 3377690"/>
              <a:gd name="connsiteX101" fmla="*/ 857246 w 1676354"/>
              <a:gd name="connsiteY101" fmla="*/ 72499 h 3377690"/>
              <a:gd name="connsiteX102" fmla="*/ 1026745 w 1676354"/>
              <a:gd name="connsiteY102" fmla="*/ 259 h 3377690"/>
              <a:gd name="connsiteX0" fmla="*/ 744218 w 1675198"/>
              <a:gd name="connsiteY0" fmla="*/ 812645 h 3377690"/>
              <a:gd name="connsiteX1" fmla="*/ 517052 w 1675198"/>
              <a:gd name="connsiteY1" fmla="*/ 941606 h 3377690"/>
              <a:gd name="connsiteX2" fmla="*/ 661807 w 1675198"/>
              <a:gd name="connsiteY2" fmla="*/ 1048312 h 3377690"/>
              <a:gd name="connsiteX3" fmla="*/ 750652 w 1675198"/>
              <a:gd name="connsiteY3" fmla="*/ 1083908 h 3377690"/>
              <a:gd name="connsiteX4" fmla="*/ 802797 w 1675198"/>
              <a:gd name="connsiteY4" fmla="*/ 1043096 h 3377690"/>
              <a:gd name="connsiteX5" fmla="*/ 846109 w 1675198"/>
              <a:gd name="connsiteY5" fmla="*/ 1022537 h 3377690"/>
              <a:gd name="connsiteX6" fmla="*/ 744218 w 1675198"/>
              <a:gd name="connsiteY6" fmla="*/ 812645 h 3377690"/>
              <a:gd name="connsiteX7" fmla="*/ 1025589 w 1675198"/>
              <a:gd name="connsiteY7" fmla="*/ 259 h 3377690"/>
              <a:gd name="connsiteX8" fmla="*/ 1157627 w 1675198"/>
              <a:gd name="connsiteY8" fmla="*/ 56962 h 3377690"/>
              <a:gd name="connsiteX9" fmla="*/ 1208080 w 1675198"/>
              <a:gd name="connsiteY9" fmla="*/ 152550 h 3377690"/>
              <a:gd name="connsiteX10" fmla="*/ 1219852 w 1675198"/>
              <a:gd name="connsiteY10" fmla="*/ 250502 h 3377690"/>
              <a:gd name="connsiteX11" fmla="*/ 1235660 w 1675198"/>
              <a:gd name="connsiteY11" fmla="*/ 300154 h 3377690"/>
              <a:gd name="connsiteX12" fmla="*/ 1220188 w 1675198"/>
              <a:gd name="connsiteY12" fmla="*/ 355548 h 3377690"/>
              <a:gd name="connsiteX13" fmla="*/ 1209593 w 1675198"/>
              <a:gd name="connsiteY13" fmla="*/ 469713 h 3377690"/>
              <a:gd name="connsiteX14" fmla="*/ 1135092 w 1675198"/>
              <a:gd name="connsiteY14" fmla="*/ 479170 h 3377690"/>
              <a:gd name="connsiteX15" fmla="*/ 1255337 w 1675198"/>
              <a:gd name="connsiteY15" fmla="*/ 543008 h 3377690"/>
              <a:gd name="connsiteX16" fmla="*/ 1327587 w 1675198"/>
              <a:gd name="connsiteY16" fmla="*/ 805226 h 3377690"/>
              <a:gd name="connsiteX17" fmla="*/ 1390407 w 1675198"/>
              <a:gd name="connsiteY17" fmla="*/ 926102 h 3377690"/>
              <a:gd name="connsiteX18" fmla="*/ 1498794 w 1675198"/>
              <a:gd name="connsiteY18" fmla="*/ 847468 h 3377690"/>
              <a:gd name="connsiteX19" fmla="*/ 1521430 w 1675198"/>
              <a:gd name="connsiteY19" fmla="*/ 709527 h 3377690"/>
              <a:gd name="connsiteX20" fmla="*/ 1578268 w 1675198"/>
              <a:gd name="connsiteY20" fmla="*/ 695473 h 3377690"/>
              <a:gd name="connsiteX21" fmla="*/ 1608547 w 1675198"/>
              <a:gd name="connsiteY21" fmla="*/ 726731 h 3377690"/>
              <a:gd name="connsiteX22" fmla="*/ 1628544 w 1675198"/>
              <a:gd name="connsiteY22" fmla="*/ 762102 h 3377690"/>
              <a:gd name="connsiteX23" fmla="*/ 1626455 w 1675198"/>
              <a:gd name="connsiteY23" fmla="*/ 832736 h 3377690"/>
              <a:gd name="connsiteX24" fmla="*/ 1483901 w 1675198"/>
              <a:gd name="connsiteY24" fmla="*/ 1038306 h 3377690"/>
              <a:gd name="connsiteX25" fmla="*/ 1297549 w 1675198"/>
              <a:gd name="connsiteY25" fmla="*/ 1081746 h 3377690"/>
              <a:gd name="connsiteX26" fmla="*/ 1277872 w 1675198"/>
              <a:gd name="connsiteY26" fmla="*/ 1397558 h 3377690"/>
              <a:gd name="connsiteX27" fmla="*/ 1259541 w 1675198"/>
              <a:gd name="connsiteY27" fmla="*/ 1466125 h 3377690"/>
              <a:gd name="connsiteX28" fmla="*/ 1237006 w 1675198"/>
              <a:gd name="connsiteY28" fmla="*/ 1533679 h 3377690"/>
              <a:gd name="connsiteX29" fmla="*/ 1210939 w 1675198"/>
              <a:gd name="connsiteY29" fmla="*/ 1589748 h 3377690"/>
              <a:gd name="connsiteX30" fmla="*/ 1214638 w 1675198"/>
              <a:gd name="connsiteY30" fmla="*/ 1612716 h 3377690"/>
              <a:gd name="connsiteX31" fmla="*/ 1482205 w 1675198"/>
              <a:gd name="connsiteY31" fmla="*/ 1747485 h 3377690"/>
              <a:gd name="connsiteX32" fmla="*/ 1549811 w 1675198"/>
              <a:gd name="connsiteY32" fmla="*/ 1805919 h 3377690"/>
              <a:gd name="connsiteX33" fmla="*/ 1575710 w 1675198"/>
              <a:gd name="connsiteY33" fmla="*/ 1827198 h 3377690"/>
              <a:gd name="connsiteX34" fmla="*/ 1655761 w 1675198"/>
              <a:gd name="connsiteY34" fmla="*/ 1926501 h 3377690"/>
              <a:gd name="connsiteX35" fmla="*/ 1657947 w 1675198"/>
              <a:gd name="connsiteY35" fmla="*/ 2067013 h 3377690"/>
              <a:gd name="connsiteX36" fmla="*/ 1205389 w 1675198"/>
              <a:gd name="connsiteY36" fmla="*/ 2506110 h 3377690"/>
              <a:gd name="connsiteX37" fmla="*/ 1150908 w 1675198"/>
              <a:gd name="connsiteY37" fmla="*/ 2601469 h 3377690"/>
              <a:gd name="connsiteX38" fmla="*/ 1188242 w 1675198"/>
              <a:gd name="connsiteY38" fmla="*/ 2603246 h 3377690"/>
              <a:gd name="connsiteX39" fmla="*/ 1141819 w 1675198"/>
              <a:gd name="connsiteY39" fmla="*/ 2702014 h 3377690"/>
              <a:gd name="connsiteX40" fmla="*/ 1146023 w 1675198"/>
              <a:gd name="connsiteY40" fmla="*/ 2802331 h 3377690"/>
              <a:gd name="connsiteX41" fmla="*/ 1194798 w 1675198"/>
              <a:gd name="connsiteY41" fmla="*/ 2922620 h 3377690"/>
              <a:gd name="connsiteX42" fmla="*/ 1064309 w 1675198"/>
              <a:gd name="connsiteY42" fmla="*/ 2878034 h 3377690"/>
              <a:gd name="connsiteX43" fmla="*/ 961367 w 1675198"/>
              <a:gd name="connsiteY43" fmla="*/ 2715407 h 3377690"/>
              <a:gd name="connsiteX44" fmla="*/ 888716 w 1675198"/>
              <a:gd name="connsiteY44" fmla="*/ 2603049 h 3377690"/>
              <a:gd name="connsiteX45" fmla="*/ 1018208 w 1675198"/>
              <a:gd name="connsiteY45" fmla="*/ 2490770 h 3377690"/>
              <a:gd name="connsiteX46" fmla="*/ 1199839 w 1675198"/>
              <a:gd name="connsiteY46" fmla="*/ 2249744 h 3377690"/>
              <a:gd name="connsiteX47" fmla="*/ 1324625 w 1675198"/>
              <a:gd name="connsiteY47" fmla="*/ 2041342 h 3377690"/>
              <a:gd name="connsiteX48" fmla="*/ 1383318 w 1675198"/>
              <a:gd name="connsiteY48" fmla="*/ 1994730 h 3377690"/>
              <a:gd name="connsiteX49" fmla="*/ 1100616 w 1675198"/>
              <a:gd name="connsiteY49" fmla="*/ 1914680 h 3377690"/>
              <a:gd name="connsiteX50" fmla="*/ 775366 w 1675198"/>
              <a:gd name="connsiteY50" fmla="*/ 2334862 h 3377690"/>
              <a:gd name="connsiteX51" fmla="*/ 685897 w 1675198"/>
              <a:gd name="connsiteY51" fmla="*/ 2432476 h 3377690"/>
              <a:gd name="connsiteX52" fmla="*/ 653439 w 1675198"/>
              <a:gd name="connsiteY52" fmla="*/ 2456796 h 3377690"/>
              <a:gd name="connsiteX53" fmla="*/ 452975 w 1675198"/>
              <a:gd name="connsiteY53" fmla="*/ 2750315 h 3377690"/>
              <a:gd name="connsiteX54" fmla="*/ 347698 w 1675198"/>
              <a:gd name="connsiteY54" fmla="*/ 2896230 h 3377690"/>
              <a:gd name="connsiteX55" fmla="*/ 261592 w 1675198"/>
              <a:gd name="connsiteY55" fmla="*/ 3049914 h 3377690"/>
              <a:gd name="connsiteX56" fmla="*/ 291864 w 1675198"/>
              <a:gd name="connsiteY56" fmla="*/ 3090108 h 3377690"/>
              <a:gd name="connsiteX57" fmla="*/ 238552 w 1675198"/>
              <a:gd name="connsiteY57" fmla="*/ 3175901 h 3377690"/>
              <a:gd name="connsiteX58" fmla="*/ 216185 w 1675198"/>
              <a:gd name="connsiteY58" fmla="*/ 3284662 h 3377690"/>
              <a:gd name="connsiteX59" fmla="*/ 266469 w 1675198"/>
              <a:gd name="connsiteY59" fmla="*/ 3375522 h 3377690"/>
              <a:gd name="connsiteX60" fmla="*/ 83663 w 1675198"/>
              <a:gd name="connsiteY60" fmla="*/ 3247846 h 3377690"/>
              <a:gd name="connsiteX61" fmla="*/ 60972 w 1675198"/>
              <a:gd name="connsiteY61" fmla="*/ 3121881 h 3377690"/>
              <a:gd name="connsiteX62" fmla="*/ 169096 w 1675198"/>
              <a:gd name="connsiteY62" fmla="*/ 2871911 h 3377690"/>
              <a:gd name="connsiteX63" fmla="*/ 286986 w 1675198"/>
              <a:gd name="connsiteY63" fmla="*/ 2665535 h 3377690"/>
              <a:gd name="connsiteX64" fmla="*/ 463570 w 1675198"/>
              <a:gd name="connsiteY64" fmla="*/ 2355803 h 3377690"/>
              <a:gd name="connsiteX65" fmla="*/ 658485 w 1675198"/>
              <a:gd name="connsiteY65" fmla="*/ 2063973 h 3377690"/>
              <a:gd name="connsiteX66" fmla="*/ 750476 w 1675198"/>
              <a:gd name="connsiteY66" fmla="*/ 1841722 h 3377690"/>
              <a:gd name="connsiteX67" fmla="*/ 761576 w 1675198"/>
              <a:gd name="connsiteY67" fmla="*/ 1827198 h 3377690"/>
              <a:gd name="connsiteX68" fmla="*/ 789493 w 1675198"/>
              <a:gd name="connsiteY68" fmla="*/ 1760320 h 3377690"/>
              <a:gd name="connsiteX69" fmla="*/ 744758 w 1675198"/>
              <a:gd name="connsiteY69" fmla="*/ 1616769 h 3377690"/>
              <a:gd name="connsiteX70" fmla="*/ 805469 w 1675198"/>
              <a:gd name="connsiteY70" fmla="*/ 1441130 h 3377690"/>
              <a:gd name="connsiteX71" fmla="*/ 895274 w 1675198"/>
              <a:gd name="connsiteY71" fmla="*/ 1306699 h 3377690"/>
              <a:gd name="connsiteX72" fmla="*/ 861808 w 1675198"/>
              <a:gd name="connsiteY72" fmla="*/ 1188481 h 3377690"/>
              <a:gd name="connsiteX73" fmla="*/ 859453 w 1675198"/>
              <a:gd name="connsiteY73" fmla="*/ 1201992 h 3377690"/>
              <a:gd name="connsiteX74" fmla="*/ 849363 w 1675198"/>
              <a:gd name="connsiteY74" fmla="*/ 1220569 h 3377690"/>
              <a:gd name="connsiteX75" fmla="*/ 694306 w 1675198"/>
              <a:gd name="connsiteY75" fmla="*/ 1161459 h 3377690"/>
              <a:gd name="connsiteX76" fmla="*/ 541771 w 1675198"/>
              <a:gd name="connsiteY76" fmla="*/ 1103364 h 3377690"/>
              <a:gd name="connsiteX77" fmla="*/ 397814 w 1675198"/>
              <a:gd name="connsiteY77" fmla="*/ 1036486 h 3377690"/>
              <a:gd name="connsiteX78" fmla="*/ 635108 w 1675198"/>
              <a:gd name="connsiteY78" fmla="*/ 686559 h 3377690"/>
              <a:gd name="connsiteX79" fmla="*/ 824641 w 1675198"/>
              <a:gd name="connsiteY79" fmla="*/ 569016 h 3377690"/>
              <a:gd name="connsiteX80" fmla="*/ 814214 w 1675198"/>
              <a:gd name="connsiteY80" fmla="*/ 538280 h 3377690"/>
              <a:gd name="connsiteX81" fmla="*/ 673116 w 1675198"/>
              <a:gd name="connsiteY81" fmla="*/ 616641 h 3377690"/>
              <a:gd name="connsiteX82" fmla="*/ 637799 w 1675198"/>
              <a:gd name="connsiteY82" fmla="*/ 599078 h 3377690"/>
              <a:gd name="connsiteX83" fmla="*/ 634436 w 1675198"/>
              <a:gd name="connsiteY83" fmla="*/ 597389 h 3377690"/>
              <a:gd name="connsiteX84" fmla="*/ 573388 w 1675198"/>
              <a:gd name="connsiteY84" fmla="*/ 681493 h 3377690"/>
              <a:gd name="connsiteX85" fmla="*/ 606350 w 1675198"/>
              <a:gd name="connsiteY85" fmla="*/ 601104 h 3377690"/>
              <a:gd name="connsiteX86" fmla="*/ 598110 w 1675198"/>
              <a:gd name="connsiteY86" fmla="*/ 572732 h 3377690"/>
              <a:gd name="connsiteX87" fmla="*/ 526299 w 1675198"/>
              <a:gd name="connsiteY87" fmla="*/ 602455 h 3377690"/>
              <a:gd name="connsiteX88" fmla="*/ 540258 w 1675198"/>
              <a:gd name="connsiteY88" fmla="*/ 543008 h 3377690"/>
              <a:gd name="connsiteX89" fmla="*/ 570865 w 1675198"/>
              <a:gd name="connsiteY89" fmla="*/ 525107 h 3377690"/>
              <a:gd name="connsiteX90" fmla="*/ 575574 w 1675198"/>
              <a:gd name="connsiteY90" fmla="*/ 522404 h 3377690"/>
              <a:gd name="connsiteX91" fmla="*/ 580620 w 1675198"/>
              <a:gd name="connsiteY91" fmla="*/ 519702 h 3377690"/>
              <a:gd name="connsiteX92" fmla="*/ 528317 w 1675198"/>
              <a:gd name="connsiteY92" fmla="*/ 442691 h 3377690"/>
              <a:gd name="connsiteX93" fmla="*/ 589869 w 1675198"/>
              <a:gd name="connsiteY93" fmla="*/ 365005 h 3377690"/>
              <a:gd name="connsiteX94" fmla="*/ 658653 w 1675198"/>
              <a:gd name="connsiteY94" fmla="*/ 367369 h 3377690"/>
              <a:gd name="connsiteX95" fmla="*/ 666389 w 1675198"/>
              <a:gd name="connsiteY95" fmla="*/ 321771 h 3377690"/>
              <a:gd name="connsiteX96" fmla="*/ 671939 w 1675198"/>
              <a:gd name="connsiteY96" fmla="*/ 316029 h 3377690"/>
              <a:gd name="connsiteX97" fmla="*/ 703555 w 1675198"/>
              <a:gd name="connsiteY97" fmla="*/ 297114 h 3377690"/>
              <a:gd name="connsiteX98" fmla="*/ 727604 w 1675198"/>
              <a:gd name="connsiteY98" fmla="*/ 331228 h 3377690"/>
              <a:gd name="connsiteX99" fmla="*/ 763930 w 1675198"/>
              <a:gd name="connsiteY99" fmla="*/ 248138 h 3377690"/>
              <a:gd name="connsiteX100" fmla="*/ 823296 w 1675198"/>
              <a:gd name="connsiteY100" fmla="*/ 187340 h 3377690"/>
              <a:gd name="connsiteX101" fmla="*/ 856090 w 1675198"/>
              <a:gd name="connsiteY101" fmla="*/ 72499 h 3377690"/>
              <a:gd name="connsiteX102" fmla="*/ 1025589 w 1675198"/>
              <a:gd name="connsiteY102" fmla="*/ 259 h 3377690"/>
              <a:gd name="connsiteX0" fmla="*/ 752589 w 1683569"/>
              <a:gd name="connsiteY0" fmla="*/ 812645 h 3377690"/>
              <a:gd name="connsiteX1" fmla="*/ 525423 w 1683569"/>
              <a:gd name="connsiteY1" fmla="*/ 941606 h 3377690"/>
              <a:gd name="connsiteX2" fmla="*/ 670178 w 1683569"/>
              <a:gd name="connsiteY2" fmla="*/ 1048312 h 3377690"/>
              <a:gd name="connsiteX3" fmla="*/ 759023 w 1683569"/>
              <a:gd name="connsiteY3" fmla="*/ 1083908 h 3377690"/>
              <a:gd name="connsiteX4" fmla="*/ 811168 w 1683569"/>
              <a:gd name="connsiteY4" fmla="*/ 1043096 h 3377690"/>
              <a:gd name="connsiteX5" fmla="*/ 854480 w 1683569"/>
              <a:gd name="connsiteY5" fmla="*/ 1022537 h 3377690"/>
              <a:gd name="connsiteX6" fmla="*/ 752589 w 1683569"/>
              <a:gd name="connsiteY6" fmla="*/ 812645 h 3377690"/>
              <a:gd name="connsiteX7" fmla="*/ 1033960 w 1683569"/>
              <a:gd name="connsiteY7" fmla="*/ 259 h 3377690"/>
              <a:gd name="connsiteX8" fmla="*/ 1165998 w 1683569"/>
              <a:gd name="connsiteY8" fmla="*/ 56962 h 3377690"/>
              <a:gd name="connsiteX9" fmla="*/ 1216451 w 1683569"/>
              <a:gd name="connsiteY9" fmla="*/ 152550 h 3377690"/>
              <a:gd name="connsiteX10" fmla="*/ 1228223 w 1683569"/>
              <a:gd name="connsiteY10" fmla="*/ 250502 h 3377690"/>
              <a:gd name="connsiteX11" fmla="*/ 1244031 w 1683569"/>
              <a:gd name="connsiteY11" fmla="*/ 300154 h 3377690"/>
              <a:gd name="connsiteX12" fmla="*/ 1228559 w 1683569"/>
              <a:gd name="connsiteY12" fmla="*/ 355548 h 3377690"/>
              <a:gd name="connsiteX13" fmla="*/ 1217964 w 1683569"/>
              <a:gd name="connsiteY13" fmla="*/ 469713 h 3377690"/>
              <a:gd name="connsiteX14" fmla="*/ 1143463 w 1683569"/>
              <a:gd name="connsiteY14" fmla="*/ 479170 h 3377690"/>
              <a:gd name="connsiteX15" fmla="*/ 1263708 w 1683569"/>
              <a:gd name="connsiteY15" fmla="*/ 543008 h 3377690"/>
              <a:gd name="connsiteX16" fmla="*/ 1335958 w 1683569"/>
              <a:gd name="connsiteY16" fmla="*/ 805226 h 3377690"/>
              <a:gd name="connsiteX17" fmla="*/ 1398778 w 1683569"/>
              <a:gd name="connsiteY17" fmla="*/ 926102 h 3377690"/>
              <a:gd name="connsiteX18" fmla="*/ 1507165 w 1683569"/>
              <a:gd name="connsiteY18" fmla="*/ 847468 h 3377690"/>
              <a:gd name="connsiteX19" fmla="*/ 1529801 w 1683569"/>
              <a:gd name="connsiteY19" fmla="*/ 709527 h 3377690"/>
              <a:gd name="connsiteX20" fmla="*/ 1586639 w 1683569"/>
              <a:gd name="connsiteY20" fmla="*/ 695473 h 3377690"/>
              <a:gd name="connsiteX21" fmla="*/ 1616918 w 1683569"/>
              <a:gd name="connsiteY21" fmla="*/ 726731 h 3377690"/>
              <a:gd name="connsiteX22" fmla="*/ 1636915 w 1683569"/>
              <a:gd name="connsiteY22" fmla="*/ 762102 h 3377690"/>
              <a:gd name="connsiteX23" fmla="*/ 1634826 w 1683569"/>
              <a:gd name="connsiteY23" fmla="*/ 832736 h 3377690"/>
              <a:gd name="connsiteX24" fmla="*/ 1492272 w 1683569"/>
              <a:gd name="connsiteY24" fmla="*/ 1038306 h 3377690"/>
              <a:gd name="connsiteX25" fmla="*/ 1305920 w 1683569"/>
              <a:gd name="connsiteY25" fmla="*/ 1081746 h 3377690"/>
              <a:gd name="connsiteX26" fmla="*/ 1286243 w 1683569"/>
              <a:gd name="connsiteY26" fmla="*/ 1397558 h 3377690"/>
              <a:gd name="connsiteX27" fmla="*/ 1267912 w 1683569"/>
              <a:gd name="connsiteY27" fmla="*/ 1466125 h 3377690"/>
              <a:gd name="connsiteX28" fmla="*/ 1245377 w 1683569"/>
              <a:gd name="connsiteY28" fmla="*/ 1533679 h 3377690"/>
              <a:gd name="connsiteX29" fmla="*/ 1219310 w 1683569"/>
              <a:gd name="connsiteY29" fmla="*/ 1589748 h 3377690"/>
              <a:gd name="connsiteX30" fmla="*/ 1223009 w 1683569"/>
              <a:gd name="connsiteY30" fmla="*/ 1612716 h 3377690"/>
              <a:gd name="connsiteX31" fmla="*/ 1490576 w 1683569"/>
              <a:gd name="connsiteY31" fmla="*/ 1747485 h 3377690"/>
              <a:gd name="connsiteX32" fmla="*/ 1558182 w 1683569"/>
              <a:gd name="connsiteY32" fmla="*/ 1805919 h 3377690"/>
              <a:gd name="connsiteX33" fmla="*/ 1584081 w 1683569"/>
              <a:gd name="connsiteY33" fmla="*/ 1827198 h 3377690"/>
              <a:gd name="connsiteX34" fmla="*/ 1664132 w 1683569"/>
              <a:gd name="connsiteY34" fmla="*/ 1926501 h 3377690"/>
              <a:gd name="connsiteX35" fmla="*/ 1666318 w 1683569"/>
              <a:gd name="connsiteY35" fmla="*/ 2067013 h 3377690"/>
              <a:gd name="connsiteX36" fmla="*/ 1213760 w 1683569"/>
              <a:gd name="connsiteY36" fmla="*/ 2506110 h 3377690"/>
              <a:gd name="connsiteX37" fmla="*/ 1159279 w 1683569"/>
              <a:gd name="connsiteY37" fmla="*/ 2601469 h 3377690"/>
              <a:gd name="connsiteX38" fmla="*/ 1196613 w 1683569"/>
              <a:gd name="connsiteY38" fmla="*/ 2603246 h 3377690"/>
              <a:gd name="connsiteX39" fmla="*/ 1150190 w 1683569"/>
              <a:gd name="connsiteY39" fmla="*/ 2702014 h 3377690"/>
              <a:gd name="connsiteX40" fmla="*/ 1154394 w 1683569"/>
              <a:gd name="connsiteY40" fmla="*/ 2802331 h 3377690"/>
              <a:gd name="connsiteX41" fmla="*/ 1203169 w 1683569"/>
              <a:gd name="connsiteY41" fmla="*/ 2922620 h 3377690"/>
              <a:gd name="connsiteX42" fmla="*/ 1072680 w 1683569"/>
              <a:gd name="connsiteY42" fmla="*/ 2878034 h 3377690"/>
              <a:gd name="connsiteX43" fmla="*/ 969738 w 1683569"/>
              <a:gd name="connsiteY43" fmla="*/ 2715407 h 3377690"/>
              <a:gd name="connsiteX44" fmla="*/ 897087 w 1683569"/>
              <a:gd name="connsiteY44" fmla="*/ 2603049 h 3377690"/>
              <a:gd name="connsiteX45" fmla="*/ 1026579 w 1683569"/>
              <a:gd name="connsiteY45" fmla="*/ 2490770 h 3377690"/>
              <a:gd name="connsiteX46" fmla="*/ 1208210 w 1683569"/>
              <a:gd name="connsiteY46" fmla="*/ 2249744 h 3377690"/>
              <a:gd name="connsiteX47" fmla="*/ 1332996 w 1683569"/>
              <a:gd name="connsiteY47" fmla="*/ 2041342 h 3377690"/>
              <a:gd name="connsiteX48" fmla="*/ 1391689 w 1683569"/>
              <a:gd name="connsiteY48" fmla="*/ 1994730 h 3377690"/>
              <a:gd name="connsiteX49" fmla="*/ 1108987 w 1683569"/>
              <a:gd name="connsiteY49" fmla="*/ 1914680 h 3377690"/>
              <a:gd name="connsiteX50" fmla="*/ 783737 w 1683569"/>
              <a:gd name="connsiteY50" fmla="*/ 2334862 h 3377690"/>
              <a:gd name="connsiteX51" fmla="*/ 694268 w 1683569"/>
              <a:gd name="connsiteY51" fmla="*/ 2432476 h 3377690"/>
              <a:gd name="connsiteX52" fmla="*/ 661810 w 1683569"/>
              <a:gd name="connsiteY52" fmla="*/ 2456796 h 3377690"/>
              <a:gd name="connsiteX53" fmla="*/ 461346 w 1683569"/>
              <a:gd name="connsiteY53" fmla="*/ 2750315 h 3377690"/>
              <a:gd name="connsiteX54" fmla="*/ 356069 w 1683569"/>
              <a:gd name="connsiteY54" fmla="*/ 2896230 h 3377690"/>
              <a:gd name="connsiteX55" fmla="*/ 269963 w 1683569"/>
              <a:gd name="connsiteY55" fmla="*/ 3049914 h 3377690"/>
              <a:gd name="connsiteX56" fmla="*/ 300235 w 1683569"/>
              <a:gd name="connsiteY56" fmla="*/ 3090108 h 3377690"/>
              <a:gd name="connsiteX57" fmla="*/ 246923 w 1683569"/>
              <a:gd name="connsiteY57" fmla="*/ 3175901 h 3377690"/>
              <a:gd name="connsiteX58" fmla="*/ 224556 w 1683569"/>
              <a:gd name="connsiteY58" fmla="*/ 3284662 h 3377690"/>
              <a:gd name="connsiteX59" fmla="*/ 274840 w 1683569"/>
              <a:gd name="connsiteY59" fmla="*/ 3375522 h 3377690"/>
              <a:gd name="connsiteX60" fmla="*/ 92034 w 1683569"/>
              <a:gd name="connsiteY60" fmla="*/ 3247846 h 3377690"/>
              <a:gd name="connsiteX61" fmla="*/ 69343 w 1683569"/>
              <a:gd name="connsiteY61" fmla="*/ 3121881 h 3377690"/>
              <a:gd name="connsiteX62" fmla="*/ 177467 w 1683569"/>
              <a:gd name="connsiteY62" fmla="*/ 2871911 h 3377690"/>
              <a:gd name="connsiteX63" fmla="*/ 295357 w 1683569"/>
              <a:gd name="connsiteY63" fmla="*/ 2665535 h 3377690"/>
              <a:gd name="connsiteX64" fmla="*/ 471941 w 1683569"/>
              <a:gd name="connsiteY64" fmla="*/ 2355803 h 3377690"/>
              <a:gd name="connsiteX65" fmla="*/ 666856 w 1683569"/>
              <a:gd name="connsiteY65" fmla="*/ 2063973 h 3377690"/>
              <a:gd name="connsiteX66" fmla="*/ 758847 w 1683569"/>
              <a:gd name="connsiteY66" fmla="*/ 1841722 h 3377690"/>
              <a:gd name="connsiteX67" fmla="*/ 769947 w 1683569"/>
              <a:gd name="connsiteY67" fmla="*/ 1827198 h 3377690"/>
              <a:gd name="connsiteX68" fmla="*/ 797864 w 1683569"/>
              <a:gd name="connsiteY68" fmla="*/ 1760320 h 3377690"/>
              <a:gd name="connsiteX69" fmla="*/ 753129 w 1683569"/>
              <a:gd name="connsiteY69" fmla="*/ 1616769 h 3377690"/>
              <a:gd name="connsiteX70" fmla="*/ 813840 w 1683569"/>
              <a:gd name="connsiteY70" fmla="*/ 1441130 h 3377690"/>
              <a:gd name="connsiteX71" fmla="*/ 903645 w 1683569"/>
              <a:gd name="connsiteY71" fmla="*/ 1306699 h 3377690"/>
              <a:gd name="connsiteX72" fmla="*/ 870179 w 1683569"/>
              <a:gd name="connsiteY72" fmla="*/ 1188481 h 3377690"/>
              <a:gd name="connsiteX73" fmla="*/ 867824 w 1683569"/>
              <a:gd name="connsiteY73" fmla="*/ 1201992 h 3377690"/>
              <a:gd name="connsiteX74" fmla="*/ 857734 w 1683569"/>
              <a:gd name="connsiteY74" fmla="*/ 1220569 h 3377690"/>
              <a:gd name="connsiteX75" fmla="*/ 702677 w 1683569"/>
              <a:gd name="connsiteY75" fmla="*/ 1161459 h 3377690"/>
              <a:gd name="connsiteX76" fmla="*/ 550142 w 1683569"/>
              <a:gd name="connsiteY76" fmla="*/ 1103364 h 3377690"/>
              <a:gd name="connsiteX77" fmla="*/ 406185 w 1683569"/>
              <a:gd name="connsiteY77" fmla="*/ 1036486 h 3377690"/>
              <a:gd name="connsiteX78" fmla="*/ 643479 w 1683569"/>
              <a:gd name="connsiteY78" fmla="*/ 686559 h 3377690"/>
              <a:gd name="connsiteX79" fmla="*/ 833012 w 1683569"/>
              <a:gd name="connsiteY79" fmla="*/ 569016 h 3377690"/>
              <a:gd name="connsiteX80" fmla="*/ 822585 w 1683569"/>
              <a:gd name="connsiteY80" fmla="*/ 538280 h 3377690"/>
              <a:gd name="connsiteX81" fmla="*/ 681487 w 1683569"/>
              <a:gd name="connsiteY81" fmla="*/ 616641 h 3377690"/>
              <a:gd name="connsiteX82" fmla="*/ 646170 w 1683569"/>
              <a:gd name="connsiteY82" fmla="*/ 599078 h 3377690"/>
              <a:gd name="connsiteX83" fmla="*/ 642807 w 1683569"/>
              <a:gd name="connsiteY83" fmla="*/ 597389 h 3377690"/>
              <a:gd name="connsiteX84" fmla="*/ 581759 w 1683569"/>
              <a:gd name="connsiteY84" fmla="*/ 681493 h 3377690"/>
              <a:gd name="connsiteX85" fmla="*/ 614721 w 1683569"/>
              <a:gd name="connsiteY85" fmla="*/ 601104 h 3377690"/>
              <a:gd name="connsiteX86" fmla="*/ 606481 w 1683569"/>
              <a:gd name="connsiteY86" fmla="*/ 572732 h 3377690"/>
              <a:gd name="connsiteX87" fmla="*/ 534670 w 1683569"/>
              <a:gd name="connsiteY87" fmla="*/ 602455 h 3377690"/>
              <a:gd name="connsiteX88" fmla="*/ 548629 w 1683569"/>
              <a:gd name="connsiteY88" fmla="*/ 543008 h 3377690"/>
              <a:gd name="connsiteX89" fmla="*/ 579236 w 1683569"/>
              <a:gd name="connsiteY89" fmla="*/ 525107 h 3377690"/>
              <a:gd name="connsiteX90" fmla="*/ 583945 w 1683569"/>
              <a:gd name="connsiteY90" fmla="*/ 522404 h 3377690"/>
              <a:gd name="connsiteX91" fmla="*/ 588991 w 1683569"/>
              <a:gd name="connsiteY91" fmla="*/ 519702 h 3377690"/>
              <a:gd name="connsiteX92" fmla="*/ 536688 w 1683569"/>
              <a:gd name="connsiteY92" fmla="*/ 442691 h 3377690"/>
              <a:gd name="connsiteX93" fmla="*/ 598240 w 1683569"/>
              <a:gd name="connsiteY93" fmla="*/ 365005 h 3377690"/>
              <a:gd name="connsiteX94" fmla="*/ 667024 w 1683569"/>
              <a:gd name="connsiteY94" fmla="*/ 367369 h 3377690"/>
              <a:gd name="connsiteX95" fmla="*/ 674760 w 1683569"/>
              <a:gd name="connsiteY95" fmla="*/ 321771 h 3377690"/>
              <a:gd name="connsiteX96" fmla="*/ 680310 w 1683569"/>
              <a:gd name="connsiteY96" fmla="*/ 316029 h 3377690"/>
              <a:gd name="connsiteX97" fmla="*/ 711926 w 1683569"/>
              <a:gd name="connsiteY97" fmla="*/ 297114 h 3377690"/>
              <a:gd name="connsiteX98" fmla="*/ 735975 w 1683569"/>
              <a:gd name="connsiteY98" fmla="*/ 331228 h 3377690"/>
              <a:gd name="connsiteX99" fmla="*/ 772301 w 1683569"/>
              <a:gd name="connsiteY99" fmla="*/ 248138 h 3377690"/>
              <a:gd name="connsiteX100" fmla="*/ 831667 w 1683569"/>
              <a:gd name="connsiteY100" fmla="*/ 187340 h 3377690"/>
              <a:gd name="connsiteX101" fmla="*/ 864461 w 1683569"/>
              <a:gd name="connsiteY101" fmla="*/ 72499 h 3377690"/>
              <a:gd name="connsiteX102" fmla="*/ 1033960 w 1683569"/>
              <a:gd name="connsiteY102" fmla="*/ 259 h 3377690"/>
              <a:gd name="connsiteX0" fmla="*/ 752589 w 1683569"/>
              <a:gd name="connsiteY0" fmla="*/ 812645 h 3376719"/>
              <a:gd name="connsiteX1" fmla="*/ 525423 w 1683569"/>
              <a:gd name="connsiteY1" fmla="*/ 941606 h 3376719"/>
              <a:gd name="connsiteX2" fmla="*/ 670178 w 1683569"/>
              <a:gd name="connsiteY2" fmla="*/ 1048312 h 3376719"/>
              <a:gd name="connsiteX3" fmla="*/ 759023 w 1683569"/>
              <a:gd name="connsiteY3" fmla="*/ 1083908 h 3376719"/>
              <a:gd name="connsiteX4" fmla="*/ 811168 w 1683569"/>
              <a:gd name="connsiteY4" fmla="*/ 1043096 h 3376719"/>
              <a:gd name="connsiteX5" fmla="*/ 854480 w 1683569"/>
              <a:gd name="connsiteY5" fmla="*/ 1022537 h 3376719"/>
              <a:gd name="connsiteX6" fmla="*/ 752589 w 1683569"/>
              <a:gd name="connsiteY6" fmla="*/ 812645 h 3376719"/>
              <a:gd name="connsiteX7" fmla="*/ 1033960 w 1683569"/>
              <a:gd name="connsiteY7" fmla="*/ 259 h 3376719"/>
              <a:gd name="connsiteX8" fmla="*/ 1165998 w 1683569"/>
              <a:gd name="connsiteY8" fmla="*/ 56962 h 3376719"/>
              <a:gd name="connsiteX9" fmla="*/ 1216451 w 1683569"/>
              <a:gd name="connsiteY9" fmla="*/ 152550 h 3376719"/>
              <a:gd name="connsiteX10" fmla="*/ 1228223 w 1683569"/>
              <a:gd name="connsiteY10" fmla="*/ 250502 h 3376719"/>
              <a:gd name="connsiteX11" fmla="*/ 1244031 w 1683569"/>
              <a:gd name="connsiteY11" fmla="*/ 300154 h 3376719"/>
              <a:gd name="connsiteX12" fmla="*/ 1228559 w 1683569"/>
              <a:gd name="connsiteY12" fmla="*/ 355548 h 3376719"/>
              <a:gd name="connsiteX13" fmla="*/ 1217964 w 1683569"/>
              <a:gd name="connsiteY13" fmla="*/ 469713 h 3376719"/>
              <a:gd name="connsiteX14" fmla="*/ 1143463 w 1683569"/>
              <a:gd name="connsiteY14" fmla="*/ 479170 h 3376719"/>
              <a:gd name="connsiteX15" fmla="*/ 1263708 w 1683569"/>
              <a:gd name="connsiteY15" fmla="*/ 543008 h 3376719"/>
              <a:gd name="connsiteX16" fmla="*/ 1335958 w 1683569"/>
              <a:gd name="connsiteY16" fmla="*/ 805226 h 3376719"/>
              <a:gd name="connsiteX17" fmla="*/ 1398778 w 1683569"/>
              <a:gd name="connsiteY17" fmla="*/ 926102 h 3376719"/>
              <a:gd name="connsiteX18" fmla="*/ 1507165 w 1683569"/>
              <a:gd name="connsiteY18" fmla="*/ 847468 h 3376719"/>
              <a:gd name="connsiteX19" fmla="*/ 1529801 w 1683569"/>
              <a:gd name="connsiteY19" fmla="*/ 709527 h 3376719"/>
              <a:gd name="connsiteX20" fmla="*/ 1586639 w 1683569"/>
              <a:gd name="connsiteY20" fmla="*/ 695473 h 3376719"/>
              <a:gd name="connsiteX21" fmla="*/ 1616918 w 1683569"/>
              <a:gd name="connsiteY21" fmla="*/ 726731 h 3376719"/>
              <a:gd name="connsiteX22" fmla="*/ 1636915 w 1683569"/>
              <a:gd name="connsiteY22" fmla="*/ 762102 h 3376719"/>
              <a:gd name="connsiteX23" fmla="*/ 1634826 w 1683569"/>
              <a:gd name="connsiteY23" fmla="*/ 832736 h 3376719"/>
              <a:gd name="connsiteX24" fmla="*/ 1492272 w 1683569"/>
              <a:gd name="connsiteY24" fmla="*/ 1038306 h 3376719"/>
              <a:gd name="connsiteX25" fmla="*/ 1305920 w 1683569"/>
              <a:gd name="connsiteY25" fmla="*/ 1081746 h 3376719"/>
              <a:gd name="connsiteX26" fmla="*/ 1286243 w 1683569"/>
              <a:gd name="connsiteY26" fmla="*/ 1397558 h 3376719"/>
              <a:gd name="connsiteX27" fmla="*/ 1267912 w 1683569"/>
              <a:gd name="connsiteY27" fmla="*/ 1466125 h 3376719"/>
              <a:gd name="connsiteX28" fmla="*/ 1245377 w 1683569"/>
              <a:gd name="connsiteY28" fmla="*/ 1533679 h 3376719"/>
              <a:gd name="connsiteX29" fmla="*/ 1219310 w 1683569"/>
              <a:gd name="connsiteY29" fmla="*/ 1589748 h 3376719"/>
              <a:gd name="connsiteX30" fmla="*/ 1223009 w 1683569"/>
              <a:gd name="connsiteY30" fmla="*/ 1612716 h 3376719"/>
              <a:gd name="connsiteX31" fmla="*/ 1490576 w 1683569"/>
              <a:gd name="connsiteY31" fmla="*/ 1747485 h 3376719"/>
              <a:gd name="connsiteX32" fmla="*/ 1558182 w 1683569"/>
              <a:gd name="connsiteY32" fmla="*/ 1805919 h 3376719"/>
              <a:gd name="connsiteX33" fmla="*/ 1584081 w 1683569"/>
              <a:gd name="connsiteY33" fmla="*/ 1827198 h 3376719"/>
              <a:gd name="connsiteX34" fmla="*/ 1664132 w 1683569"/>
              <a:gd name="connsiteY34" fmla="*/ 1926501 h 3376719"/>
              <a:gd name="connsiteX35" fmla="*/ 1666318 w 1683569"/>
              <a:gd name="connsiteY35" fmla="*/ 2067013 h 3376719"/>
              <a:gd name="connsiteX36" fmla="*/ 1213760 w 1683569"/>
              <a:gd name="connsiteY36" fmla="*/ 2506110 h 3376719"/>
              <a:gd name="connsiteX37" fmla="*/ 1159279 w 1683569"/>
              <a:gd name="connsiteY37" fmla="*/ 2601469 h 3376719"/>
              <a:gd name="connsiteX38" fmla="*/ 1196613 w 1683569"/>
              <a:gd name="connsiteY38" fmla="*/ 2603246 h 3376719"/>
              <a:gd name="connsiteX39" fmla="*/ 1150190 w 1683569"/>
              <a:gd name="connsiteY39" fmla="*/ 2702014 h 3376719"/>
              <a:gd name="connsiteX40" fmla="*/ 1154394 w 1683569"/>
              <a:gd name="connsiteY40" fmla="*/ 2802331 h 3376719"/>
              <a:gd name="connsiteX41" fmla="*/ 1203169 w 1683569"/>
              <a:gd name="connsiteY41" fmla="*/ 2922620 h 3376719"/>
              <a:gd name="connsiteX42" fmla="*/ 1072680 w 1683569"/>
              <a:gd name="connsiteY42" fmla="*/ 2878034 h 3376719"/>
              <a:gd name="connsiteX43" fmla="*/ 969738 w 1683569"/>
              <a:gd name="connsiteY43" fmla="*/ 2715407 h 3376719"/>
              <a:gd name="connsiteX44" fmla="*/ 897087 w 1683569"/>
              <a:gd name="connsiteY44" fmla="*/ 2603049 h 3376719"/>
              <a:gd name="connsiteX45" fmla="*/ 1026579 w 1683569"/>
              <a:gd name="connsiteY45" fmla="*/ 2490770 h 3376719"/>
              <a:gd name="connsiteX46" fmla="*/ 1208210 w 1683569"/>
              <a:gd name="connsiteY46" fmla="*/ 2249744 h 3376719"/>
              <a:gd name="connsiteX47" fmla="*/ 1332996 w 1683569"/>
              <a:gd name="connsiteY47" fmla="*/ 2041342 h 3376719"/>
              <a:gd name="connsiteX48" fmla="*/ 1391689 w 1683569"/>
              <a:gd name="connsiteY48" fmla="*/ 1994730 h 3376719"/>
              <a:gd name="connsiteX49" fmla="*/ 1108987 w 1683569"/>
              <a:gd name="connsiteY49" fmla="*/ 1914680 h 3376719"/>
              <a:gd name="connsiteX50" fmla="*/ 783737 w 1683569"/>
              <a:gd name="connsiteY50" fmla="*/ 2334862 h 3376719"/>
              <a:gd name="connsiteX51" fmla="*/ 694268 w 1683569"/>
              <a:gd name="connsiteY51" fmla="*/ 2432476 h 3376719"/>
              <a:gd name="connsiteX52" fmla="*/ 661810 w 1683569"/>
              <a:gd name="connsiteY52" fmla="*/ 2456796 h 3376719"/>
              <a:gd name="connsiteX53" fmla="*/ 461346 w 1683569"/>
              <a:gd name="connsiteY53" fmla="*/ 2750315 h 3376719"/>
              <a:gd name="connsiteX54" fmla="*/ 356069 w 1683569"/>
              <a:gd name="connsiteY54" fmla="*/ 2896230 h 3376719"/>
              <a:gd name="connsiteX55" fmla="*/ 269963 w 1683569"/>
              <a:gd name="connsiteY55" fmla="*/ 3049914 h 3376719"/>
              <a:gd name="connsiteX56" fmla="*/ 300235 w 1683569"/>
              <a:gd name="connsiteY56" fmla="*/ 3090108 h 3376719"/>
              <a:gd name="connsiteX57" fmla="*/ 246923 w 1683569"/>
              <a:gd name="connsiteY57" fmla="*/ 3175901 h 3376719"/>
              <a:gd name="connsiteX58" fmla="*/ 224556 w 1683569"/>
              <a:gd name="connsiteY58" fmla="*/ 3284662 h 3376719"/>
              <a:gd name="connsiteX59" fmla="*/ 274840 w 1683569"/>
              <a:gd name="connsiteY59" fmla="*/ 3375522 h 3376719"/>
              <a:gd name="connsiteX60" fmla="*/ 92034 w 1683569"/>
              <a:gd name="connsiteY60" fmla="*/ 3247846 h 3376719"/>
              <a:gd name="connsiteX61" fmla="*/ 69343 w 1683569"/>
              <a:gd name="connsiteY61" fmla="*/ 3121881 h 3376719"/>
              <a:gd name="connsiteX62" fmla="*/ 177467 w 1683569"/>
              <a:gd name="connsiteY62" fmla="*/ 2871911 h 3376719"/>
              <a:gd name="connsiteX63" fmla="*/ 295357 w 1683569"/>
              <a:gd name="connsiteY63" fmla="*/ 2665535 h 3376719"/>
              <a:gd name="connsiteX64" fmla="*/ 471941 w 1683569"/>
              <a:gd name="connsiteY64" fmla="*/ 2355803 h 3376719"/>
              <a:gd name="connsiteX65" fmla="*/ 666856 w 1683569"/>
              <a:gd name="connsiteY65" fmla="*/ 2063973 h 3376719"/>
              <a:gd name="connsiteX66" fmla="*/ 758847 w 1683569"/>
              <a:gd name="connsiteY66" fmla="*/ 1841722 h 3376719"/>
              <a:gd name="connsiteX67" fmla="*/ 769947 w 1683569"/>
              <a:gd name="connsiteY67" fmla="*/ 1827198 h 3376719"/>
              <a:gd name="connsiteX68" fmla="*/ 797864 w 1683569"/>
              <a:gd name="connsiteY68" fmla="*/ 1760320 h 3376719"/>
              <a:gd name="connsiteX69" fmla="*/ 753129 w 1683569"/>
              <a:gd name="connsiteY69" fmla="*/ 1616769 h 3376719"/>
              <a:gd name="connsiteX70" fmla="*/ 813840 w 1683569"/>
              <a:gd name="connsiteY70" fmla="*/ 1441130 h 3376719"/>
              <a:gd name="connsiteX71" fmla="*/ 903645 w 1683569"/>
              <a:gd name="connsiteY71" fmla="*/ 1306699 h 3376719"/>
              <a:gd name="connsiteX72" fmla="*/ 870179 w 1683569"/>
              <a:gd name="connsiteY72" fmla="*/ 1188481 h 3376719"/>
              <a:gd name="connsiteX73" fmla="*/ 867824 w 1683569"/>
              <a:gd name="connsiteY73" fmla="*/ 1201992 h 3376719"/>
              <a:gd name="connsiteX74" fmla="*/ 857734 w 1683569"/>
              <a:gd name="connsiteY74" fmla="*/ 1220569 h 3376719"/>
              <a:gd name="connsiteX75" fmla="*/ 702677 w 1683569"/>
              <a:gd name="connsiteY75" fmla="*/ 1161459 h 3376719"/>
              <a:gd name="connsiteX76" fmla="*/ 550142 w 1683569"/>
              <a:gd name="connsiteY76" fmla="*/ 1103364 h 3376719"/>
              <a:gd name="connsiteX77" fmla="*/ 406185 w 1683569"/>
              <a:gd name="connsiteY77" fmla="*/ 1036486 h 3376719"/>
              <a:gd name="connsiteX78" fmla="*/ 643479 w 1683569"/>
              <a:gd name="connsiteY78" fmla="*/ 686559 h 3376719"/>
              <a:gd name="connsiteX79" fmla="*/ 833012 w 1683569"/>
              <a:gd name="connsiteY79" fmla="*/ 569016 h 3376719"/>
              <a:gd name="connsiteX80" fmla="*/ 822585 w 1683569"/>
              <a:gd name="connsiteY80" fmla="*/ 538280 h 3376719"/>
              <a:gd name="connsiteX81" fmla="*/ 681487 w 1683569"/>
              <a:gd name="connsiteY81" fmla="*/ 616641 h 3376719"/>
              <a:gd name="connsiteX82" fmla="*/ 646170 w 1683569"/>
              <a:gd name="connsiteY82" fmla="*/ 599078 h 3376719"/>
              <a:gd name="connsiteX83" fmla="*/ 642807 w 1683569"/>
              <a:gd name="connsiteY83" fmla="*/ 597389 h 3376719"/>
              <a:gd name="connsiteX84" fmla="*/ 581759 w 1683569"/>
              <a:gd name="connsiteY84" fmla="*/ 681493 h 3376719"/>
              <a:gd name="connsiteX85" fmla="*/ 614721 w 1683569"/>
              <a:gd name="connsiteY85" fmla="*/ 601104 h 3376719"/>
              <a:gd name="connsiteX86" fmla="*/ 606481 w 1683569"/>
              <a:gd name="connsiteY86" fmla="*/ 572732 h 3376719"/>
              <a:gd name="connsiteX87" fmla="*/ 534670 w 1683569"/>
              <a:gd name="connsiteY87" fmla="*/ 602455 h 3376719"/>
              <a:gd name="connsiteX88" fmla="*/ 548629 w 1683569"/>
              <a:gd name="connsiteY88" fmla="*/ 543008 h 3376719"/>
              <a:gd name="connsiteX89" fmla="*/ 579236 w 1683569"/>
              <a:gd name="connsiteY89" fmla="*/ 525107 h 3376719"/>
              <a:gd name="connsiteX90" fmla="*/ 583945 w 1683569"/>
              <a:gd name="connsiteY90" fmla="*/ 522404 h 3376719"/>
              <a:gd name="connsiteX91" fmla="*/ 588991 w 1683569"/>
              <a:gd name="connsiteY91" fmla="*/ 519702 h 3376719"/>
              <a:gd name="connsiteX92" fmla="*/ 536688 w 1683569"/>
              <a:gd name="connsiteY92" fmla="*/ 442691 h 3376719"/>
              <a:gd name="connsiteX93" fmla="*/ 598240 w 1683569"/>
              <a:gd name="connsiteY93" fmla="*/ 365005 h 3376719"/>
              <a:gd name="connsiteX94" fmla="*/ 667024 w 1683569"/>
              <a:gd name="connsiteY94" fmla="*/ 367369 h 3376719"/>
              <a:gd name="connsiteX95" fmla="*/ 674760 w 1683569"/>
              <a:gd name="connsiteY95" fmla="*/ 321771 h 3376719"/>
              <a:gd name="connsiteX96" fmla="*/ 680310 w 1683569"/>
              <a:gd name="connsiteY96" fmla="*/ 316029 h 3376719"/>
              <a:gd name="connsiteX97" fmla="*/ 711926 w 1683569"/>
              <a:gd name="connsiteY97" fmla="*/ 297114 h 3376719"/>
              <a:gd name="connsiteX98" fmla="*/ 735975 w 1683569"/>
              <a:gd name="connsiteY98" fmla="*/ 331228 h 3376719"/>
              <a:gd name="connsiteX99" fmla="*/ 772301 w 1683569"/>
              <a:gd name="connsiteY99" fmla="*/ 248138 h 3376719"/>
              <a:gd name="connsiteX100" fmla="*/ 831667 w 1683569"/>
              <a:gd name="connsiteY100" fmla="*/ 187340 h 3376719"/>
              <a:gd name="connsiteX101" fmla="*/ 864461 w 1683569"/>
              <a:gd name="connsiteY101" fmla="*/ 72499 h 3376719"/>
              <a:gd name="connsiteX102" fmla="*/ 1033960 w 1683569"/>
              <a:gd name="connsiteY102" fmla="*/ 259 h 3376719"/>
              <a:gd name="connsiteX0" fmla="*/ 752589 w 1683569"/>
              <a:gd name="connsiteY0" fmla="*/ 812645 h 3348160"/>
              <a:gd name="connsiteX1" fmla="*/ 525423 w 1683569"/>
              <a:gd name="connsiteY1" fmla="*/ 941606 h 3348160"/>
              <a:gd name="connsiteX2" fmla="*/ 670178 w 1683569"/>
              <a:gd name="connsiteY2" fmla="*/ 1048312 h 3348160"/>
              <a:gd name="connsiteX3" fmla="*/ 759023 w 1683569"/>
              <a:gd name="connsiteY3" fmla="*/ 1083908 h 3348160"/>
              <a:gd name="connsiteX4" fmla="*/ 811168 w 1683569"/>
              <a:gd name="connsiteY4" fmla="*/ 1043096 h 3348160"/>
              <a:gd name="connsiteX5" fmla="*/ 854480 w 1683569"/>
              <a:gd name="connsiteY5" fmla="*/ 1022537 h 3348160"/>
              <a:gd name="connsiteX6" fmla="*/ 752589 w 1683569"/>
              <a:gd name="connsiteY6" fmla="*/ 812645 h 3348160"/>
              <a:gd name="connsiteX7" fmla="*/ 1033960 w 1683569"/>
              <a:gd name="connsiteY7" fmla="*/ 259 h 3348160"/>
              <a:gd name="connsiteX8" fmla="*/ 1165998 w 1683569"/>
              <a:gd name="connsiteY8" fmla="*/ 56962 h 3348160"/>
              <a:gd name="connsiteX9" fmla="*/ 1216451 w 1683569"/>
              <a:gd name="connsiteY9" fmla="*/ 152550 h 3348160"/>
              <a:gd name="connsiteX10" fmla="*/ 1228223 w 1683569"/>
              <a:gd name="connsiteY10" fmla="*/ 250502 h 3348160"/>
              <a:gd name="connsiteX11" fmla="*/ 1244031 w 1683569"/>
              <a:gd name="connsiteY11" fmla="*/ 300154 h 3348160"/>
              <a:gd name="connsiteX12" fmla="*/ 1228559 w 1683569"/>
              <a:gd name="connsiteY12" fmla="*/ 355548 h 3348160"/>
              <a:gd name="connsiteX13" fmla="*/ 1217964 w 1683569"/>
              <a:gd name="connsiteY13" fmla="*/ 469713 h 3348160"/>
              <a:gd name="connsiteX14" fmla="*/ 1143463 w 1683569"/>
              <a:gd name="connsiteY14" fmla="*/ 479170 h 3348160"/>
              <a:gd name="connsiteX15" fmla="*/ 1263708 w 1683569"/>
              <a:gd name="connsiteY15" fmla="*/ 543008 h 3348160"/>
              <a:gd name="connsiteX16" fmla="*/ 1335958 w 1683569"/>
              <a:gd name="connsiteY16" fmla="*/ 805226 h 3348160"/>
              <a:gd name="connsiteX17" fmla="*/ 1398778 w 1683569"/>
              <a:gd name="connsiteY17" fmla="*/ 926102 h 3348160"/>
              <a:gd name="connsiteX18" fmla="*/ 1507165 w 1683569"/>
              <a:gd name="connsiteY18" fmla="*/ 847468 h 3348160"/>
              <a:gd name="connsiteX19" fmla="*/ 1529801 w 1683569"/>
              <a:gd name="connsiteY19" fmla="*/ 709527 h 3348160"/>
              <a:gd name="connsiteX20" fmla="*/ 1586639 w 1683569"/>
              <a:gd name="connsiteY20" fmla="*/ 695473 h 3348160"/>
              <a:gd name="connsiteX21" fmla="*/ 1616918 w 1683569"/>
              <a:gd name="connsiteY21" fmla="*/ 726731 h 3348160"/>
              <a:gd name="connsiteX22" fmla="*/ 1636915 w 1683569"/>
              <a:gd name="connsiteY22" fmla="*/ 762102 h 3348160"/>
              <a:gd name="connsiteX23" fmla="*/ 1634826 w 1683569"/>
              <a:gd name="connsiteY23" fmla="*/ 832736 h 3348160"/>
              <a:gd name="connsiteX24" fmla="*/ 1492272 w 1683569"/>
              <a:gd name="connsiteY24" fmla="*/ 1038306 h 3348160"/>
              <a:gd name="connsiteX25" fmla="*/ 1305920 w 1683569"/>
              <a:gd name="connsiteY25" fmla="*/ 1081746 h 3348160"/>
              <a:gd name="connsiteX26" fmla="*/ 1286243 w 1683569"/>
              <a:gd name="connsiteY26" fmla="*/ 1397558 h 3348160"/>
              <a:gd name="connsiteX27" fmla="*/ 1267912 w 1683569"/>
              <a:gd name="connsiteY27" fmla="*/ 1466125 h 3348160"/>
              <a:gd name="connsiteX28" fmla="*/ 1245377 w 1683569"/>
              <a:gd name="connsiteY28" fmla="*/ 1533679 h 3348160"/>
              <a:gd name="connsiteX29" fmla="*/ 1219310 w 1683569"/>
              <a:gd name="connsiteY29" fmla="*/ 1589748 h 3348160"/>
              <a:gd name="connsiteX30" fmla="*/ 1223009 w 1683569"/>
              <a:gd name="connsiteY30" fmla="*/ 1612716 h 3348160"/>
              <a:gd name="connsiteX31" fmla="*/ 1490576 w 1683569"/>
              <a:gd name="connsiteY31" fmla="*/ 1747485 h 3348160"/>
              <a:gd name="connsiteX32" fmla="*/ 1558182 w 1683569"/>
              <a:gd name="connsiteY32" fmla="*/ 1805919 h 3348160"/>
              <a:gd name="connsiteX33" fmla="*/ 1584081 w 1683569"/>
              <a:gd name="connsiteY33" fmla="*/ 1827198 h 3348160"/>
              <a:gd name="connsiteX34" fmla="*/ 1664132 w 1683569"/>
              <a:gd name="connsiteY34" fmla="*/ 1926501 h 3348160"/>
              <a:gd name="connsiteX35" fmla="*/ 1666318 w 1683569"/>
              <a:gd name="connsiteY35" fmla="*/ 2067013 h 3348160"/>
              <a:gd name="connsiteX36" fmla="*/ 1213760 w 1683569"/>
              <a:gd name="connsiteY36" fmla="*/ 2506110 h 3348160"/>
              <a:gd name="connsiteX37" fmla="*/ 1159279 w 1683569"/>
              <a:gd name="connsiteY37" fmla="*/ 2601469 h 3348160"/>
              <a:gd name="connsiteX38" fmla="*/ 1196613 w 1683569"/>
              <a:gd name="connsiteY38" fmla="*/ 2603246 h 3348160"/>
              <a:gd name="connsiteX39" fmla="*/ 1150190 w 1683569"/>
              <a:gd name="connsiteY39" fmla="*/ 2702014 h 3348160"/>
              <a:gd name="connsiteX40" fmla="*/ 1154394 w 1683569"/>
              <a:gd name="connsiteY40" fmla="*/ 2802331 h 3348160"/>
              <a:gd name="connsiteX41" fmla="*/ 1203169 w 1683569"/>
              <a:gd name="connsiteY41" fmla="*/ 2922620 h 3348160"/>
              <a:gd name="connsiteX42" fmla="*/ 1072680 w 1683569"/>
              <a:gd name="connsiteY42" fmla="*/ 2878034 h 3348160"/>
              <a:gd name="connsiteX43" fmla="*/ 969738 w 1683569"/>
              <a:gd name="connsiteY43" fmla="*/ 2715407 h 3348160"/>
              <a:gd name="connsiteX44" fmla="*/ 897087 w 1683569"/>
              <a:gd name="connsiteY44" fmla="*/ 2603049 h 3348160"/>
              <a:gd name="connsiteX45" fmla="*/ 1026579 w 1683569"/>
              <a:gd name="connsiteY45" fmla="*/ 2490770 h 3348160"/>
              <a:gd name="connsiteX46" fmla="*/ 1208210 w 1683569"/>
              <a:gd name="connsiteY46" fmla="*/ 2249744 h 3348160"/>
              <a:gd name="connsiteX47" fmla="*/ 1332996 w 1683569"/>
              <a:gd name="connsiteY47" fmla="*/ 2041342 h 3348160"/>
              <a:gd name="connsiteX48" fmla="*/ 1391689 w 1683569"/>
              <a:gd name="connsiteY48" fmla="*/ 1994730 h 3348160"/>
              <a:gd name="connsiteX49" fmla="*/ 1108987 w 1683569"/>
              <a:gd name="connsiteY49" fmla="*/ 1914680 h 3348160"/>
              <a:gd name="connsiteX50" fmla="*/ 783737 w 1683569"/>
              <a:gd name="connsiteY50" fmla="*/ 2334862 h 3348160"/>
              <a:gd name="connsiteX51" fmla="*/ 694268 w 1683569"/>
              <a:gd name="connsiteY51" fmla="*/ 2432476 h 3348160"/>
              <a:gd name="connsiteX52" fmla="*/ 661810 w 1683569"/>
              <a:gd name="connsiteY52" fmla="*/ 2456796 h 3348160"/>
              <a:gd name="connsiteX53" fmla="*/ 461346 w 1683569"/>
              <a:gd name="connsiteY53" fmla="*/ 2750315 h 3348160"/>
              <a:gd name="connsiteX54" fmla="*/ 356069 w 1683569"/>
              <a:gd name="connsiteY54" fmla="*/ 2896230 h 3348160"/>
              <a:gd name="connsiteX55" fmla="*/ 269963 w 1683569"/>
              <a:gd name="connsiteY55" fmla="*/ 3049914 h 3348160"/>
              <a:gd name="connsiteX56" fmla="*/ 300235 w 1683569"/>
              <a:gd name="connsiteY56" fmla="*/ 3090108 h 3348160"/>
              <a:gd name="connsiteX57" fmla="*/ 246923 w 1683569"/>
              <a:gd name="connsiteY57" fmla="*/ 3175901 h 3348160"/>
              <a:gd name="connsiteX58" fmla="*/ 224556 w 1683569"/>
              <a:gd name="connsiteY58" fmla="*/ 3284662 h 3348160"/>
              <a:gd name="connsiteX59" fmla="*/ 285612 w 1683569"/>
              <a:gd name="connsiteY59" fmla="*/ 3343360 h 3348160"/>
              <a:gd name="connsiteX60" fmla="*/ 92034 w 1683569"/>
              <a:gd name="connsiteY60" fmla="*/ 3247846 h 3348160"/>
              <a:gd name="connsiteX61" fmla="*/ 69343 w 1683569"/>
              <a:gd name="connsiteY61" fmla="*/ 3121881 h 3348160"/>
              <a:gd name="connsiteX62" fmla="*/ 177467 w 1683569"/>
              <a:gd name="connsiteY62" fmla="*/ 2871911 h 3348160"/>
              <a:gd name="connsiteX63" fmla="*/ 295357 w 1683569"/>
              <a:gd name="connsiteY63" fmla="*/ 2665535 h 3348160"/>
              <a:gd name="connsiteX64" fmla="*/ 471941 w 1683569"/>
              <a:gd name="connsiteY64" fmla="*/ 2355803 h 3348160"/>
              <a:gd name="connsiteX65" fmla="*/ 666856 w 1683569"/>
              <a:gd name="connsiteY65" fmla="*/ 2063973 h 3348160"/>
              <a:gd name="connsiteX66" fmla="*/ 758847 w 1683569"/>
              <a:gd name="connsiteY66" fmla="*/ 1841722 h 3348160"/>
              <a:gd name="connsiteX67" fmla="*/ 769947 w 1683569"/>
              <a:gd name="connsiteY67" fmla="*/ 1827198 h 3348160"/>
              <a:gd name="connsiteX68" fmla="*/ 797864 w 1683569"/>
              <a:gd name="connsiteY68" fmla="*/ 1760320 h 3348160"/>
              <a:gd name="connsiteX69" fmla="*/ 753129 w 1683569"/>
              <a:gd name="connsiteY69" fmla="*/ 1616769 h 3348160"/>
              <a:gd name="connsiteX70" fmla="*/ 813840 w 1683569"/>
              <a:gd name="connsiteY70" fmla="*/ 1441130 h 3348160"/>
              <a:gd name="connsiteX71" fmla="*/ 903645 w 1683569"/>
              <a:gd name="connsiteY71" fmla="*/ 1306699 h 3348160"/>
              <a:gd name="connsiteX72" fmla="*/ 870179 w 1683569"/>
              <a:gd name="connsiteY72" fmla="*/ 1188481 h 3348160"/>
              <a:gd name="connsiteX73" fmla="*/ 867824 w 1683569"/>
              <a:gd name="connsiteY73" fmla="*/ 1201992 h 3348160"/>
              <a:gd name="connsiteX74" fmla="*/ 857734 w 1683569"/>
              <a:gd name="connsiteY74" fmla="*/ 1220569 h 3348160"/>
              <a:gd name="connsiteX75" fmla="*/ 702677 w 1683569"/>
              <a:gd name="connsiteY75" fmla="*/ 1161459 h 3348160"/>
              <a:gd name="connsiteX76" fmla="*/ 550142 w 1683569"/>
              <a:gd name="connsiteY76" fmla="*/ 1103364 h 3348160"/>
              <a:gd name="connsiteX77" fmla="*/ 406185 w 1683569"/>
              <a:gd name="connsiteY77" fmla="*/ 1036486 h 3348160"/>
              <a:gd name="connsiteX78" fmla="*/ 643479 w 1683569"/>
              <a:gd name="connsiteY78" fmla="*/ 686559 h 3348160"/>
              <a:gd name="connsiteX79" fmla="*/ 833012 w 1683569"/>
              <a:gd name="connsiteY79" fmla="*/ 569016 h 3348160"/>
              <a:gd name="connsiteX80" fmla="*/ 822585 w 1683569"/>
              <a:gd name="connsiteY80" fmla="*/ 538280 h 3348160"/>
              <a:gd name="connsiteX81" fmla="*/ 681487 w 1683569"/>
              <a:gd name="connsiteY81" fmla="*/ 616641 h 3348160"/>
              <a:gd name="connsiteX82" fmla="*/ 646170 w 1683569"/>
              <a:gd name="connsiteY82" fmla="*/ 599078 h 3348160"/>
              <a:gd name="connsiteX83" fmla="*/ 642807 w 1683569"/>
              <a:gd name="connsiteY83" fmla="*/ 597389 h 3348160"/>
              <a:gd name="connsiteX84" fmla="*/ 581759 w 1683569"/>
              <a:gd name="connsiteY84" fmla="*/ 681493 h 3348160"/>
              <a:gd name="connsiteX85" fmla="*/ 614721 w 1683569"/>
              <a:gd name="connsiteY85" fmla="*/ 601104 h 3348160"/>
              <a:gd name="connsiteX86" fmla="*/ 606481 w 1683569"/>
              <a:gd name="connsiteY86" fmla="*/ 572732 h 3348160"/>
              <a:gd name="connsiteX87" fmla="*/ 534670 w 1683569"/>
              <a:gd name="connsiteY87" fmla="*/ 602455 h 3348160"/>
              <a:gd name="connsiteX88" fmla="*/ 548629 w 1683569"/>
              <a:gd name="connsiteY88" fmla="*/ 543008 h 3348160"/>
              <a:gd name="connsiteX89" fmla="*/ 579236 w 1683569"/>
              <a:gd name="connsiteY89" fmla="*/ 525107 h 3348160"/>
              <a:gd name="connsiteX90" fmla="*/ 583945 w 1683569"/>
              <a:gd name="connsiteY90" fmla="*/ 522404 h 3348160"/>
              <a:gd name="connsiteX91" fmla="*/ 588991 w 1683569"/>
              <a:gd name="connsiteY91" fmla="*/ 519702 h 3348160"/>
              <a:gd name="connsiteX92" fmla="*/ 536688 w 1683569"/>
              <a:gd name="connsiteY92" fmla="*/ 442691 h 3348160"/>
              <a:gd name="connsiteX93" fmla="*/ 598240 w 1683569"/>
              <a:gd name="connsiteY93" fmla="*/ 365005 h 3348160"/>
              <a:gd name="connsiteX94" fmla="*/ 667024 w 1683569"/>
              <a:gd name="connsiteY94" fmla="*/ 367369 h 3348160"/>
              <a:gd name="connsiteX95" fmla="*/ 674760 w 1683569"/>
              <a:gd name="connsiteY95" fmla="*/ 321771 h 3348160"/>
              <a:gd name="connsiteX96" fmla="*/ 680310 w 1683569"/>
              <a:gd name="connsiteY96" fmla="*/ 316029 h 3348160"/>
              <a:gd name="connsiteX97" fmla="*/ 711926 w 1683569"/>
              <a:gd name="connsiteY97" fmla="*/ 297114 h 3348160"/>
              <a:gd name="connsiteX98" fmla="*/ 735975 w 1683569"/>
              <a:gd name="connsiteY98" fmla="*/ 331228 h 3348160"/>
              <a:gd name="connsiteX99" fmla="*/ 772301 w 1683569"/>
              <a:gd name="connsiteY99" fmla="*/ 248138 h 3348160"/>
              <a:gd name="connsiteX100" fmla="*/ 831667 w 1683569"/>
              <a:gd name="connsiteY100" fmla="*/ 187340 h 3348160"/>
              <a:gd name="connsiteX101" fmla="*/ 864461 w 1683569"/>
              <a:gd name="connsiteY101" fmla="*/ 72499 h 3348160"/>
              <a:gd name="connsiteX102" fmla="*/ 1033960 w 1683569"/>
              <a:gd name="connsiteY102" fmla="*/ 259 h 3348160"/>
              <a:gd name="connsiteX0" fmla="*/ 752589 w 1683569"/>
              <a:gd name="connsiteY0" fmla="*/ 812645 h 3348160"/>
              <a:gd name="connsiteX1" fmla="*/ 525423 w 1683569"/>
              <a:gd name="connsiteY1" fmla="*/ 941606 h 3348160"/>
              <a:gd name="connsiteX2" fmla="*/ 670178 w 1683569"/>
              <a:gd name="connsiteY2" fmla="*/ 1048312 h 3348160"/>
              <a:gd name="connsiteX3" fmla="*/ 759023 w 1683569"/>
              <a:gd name="connsiteY3" fmla="*/ 1083908 h 3348160"/>
              <a:gd name="connsiteX4" fmla="*/ 811168 w 1683569"/>
              <a:gd name="connsiteY4" fmla="*/ 1043096 h 3348160"/>
              <a:gd name="connsiteX5" fmla="*/ 854480 w 1683569"/>
              <a:gd name="connsiteY5" fmla="*/ 1022537 h 3348160"/>
              <a:gd name="connsiteX6" fmla="*/ 752589 w 1683569"/>
              <a:gd name="connsiteY6" fmla="*/ 812645 h 3348160"/>
              <a:gd name="connsiteX7" fmla="*/ 1033960 w 1683569"/>
              <a:gd name="connsiteY7" fmla="*/ 259 h 3348160"/>
              <a:gd name="connsiteX8" fmla="*/ 1165998 w 1683569"/>
              <a:gd name="connsiteY8" fmla="*/ 56962 h 3348160"/>
              <a:gd name="connsiteX9" fmla="*/ 1216451 w 1683569"/>
              <a:gd name="connsiteY9" fmla="*/ 152550 h 3348160"/>
              <a:gd name="connsiteX10" fmla="*/ 1228223 w 1683569"/>
              <a:gd name="connsiteY10" fmla="*/ 250502 h 3348160"/>
              <a:gd name="connsiteX11" fmla="*/ 1244031 w 1683569"/>
              <a:gd name="connsiteY11" fmla="*/ 300154 h 3348160"/>
              <a:gd name="connsiteX12" fmla="*/ 1228559 w 1683569"/>
              <a:gd name="connsiteY12" fmla="*/ 355548 h 3348160"/>
              <a:gd name="connsiteX13" fmla="*/ 1217964 w 1683569"/>
              <a:gd name="connsiteY13" fmla="*/ 469713 h 3348160"/>
              <a:gd name="connsiteX14" fmla="*/ 1143463 w 1683569"/>
              <a:gd name="connsiteY14" fmla="*/ 479170 h 3348160"/>
              <a:gd name="connsiteX15" fmla="*/ 1263708 w 1683569"/>
              <a:gd name="connsiteY15" fmla="*/ 543008 h 3348160"/>
              <a:gd name="connsiteX16" fmla="*/ 1335958 w 1683569"/>
              <a:gd name="connsiteY16" fmla="*/ 805226 h 3348160"/>
              <a:gd name="connsiteX17" fmla="*/ 1398778 w 1683569"/>
              <a:gd name="connsiteY17" fmla="*/ 926102 h 3348160"/>
              <a:gd name="connsiteX18" fmla="*/ 1507165 w 1683569"/>
              <a:gd name="connsiteY18" fmla="*/ 847468 h 3348160"/>
              <a:gd name="connsiteX19" fmla="*/ 1529801 w 1683569"/>
              <a:gd name="connsiteY19" fmla="*/ 709527 h 3348160"/>
              <a:gd name="connsiteX20" fmla="*/ 1586639 w 1683569"/>
              <a:gd name="connsiteY20" fmla="*/ 695473 h 3348160"/>
              <a:gd name="connsiteX21" fmla="*/ 1616918 w 1683569"/>
              <a:gd name="connsiteY21" fmla="*/ 726731 h 3348160"/>
              <a:gd name="connsiteX22" fmla="*/ 1636915 w 1683569"/>
              <a:gd name="connsiteY22" fmla="*/ 762102 h 3348160"/>
              <a:gd name="connsiteX23" fmla="*/ 1634826 w 1683569"/>
              <a:gd name="connsiteY23" fmla="*/ 832736 h 3348160"/>
              <a:gd name="connsiteX24" fmla="*/ 1492272 w 1683569"/>
              <a:gd name="connsiteY24" fmla="*/ 1038306 h 3348160"/>
              <a:gd name="connsiteX25" fmla="*/ 1305920 w 1683569"/>
              <a:gd name="connsiteY25" fmla="*/ 1081746 h 3348160"/>
              <a:gd name="connsiteX26" fmla="*/ 1286243 w 1683569"/>
              <a:gd name="connsiteY26" fmla="*/ 1397558 h 3348160"/>
              <a:gd name="connsiteX27" fmla="*/ 1267912 w 1683569"/>
              <a:gd name="connsiteY27" fmla="*/ 1466125 h 3348160"/>
              <a:gd name="connsiteX28" fmla="*/ 1245377 w 1683569"/>
              <a:gd name="connsiteY28" fmla="*/ 1533679 h 3348160"/>
              <a:gd name="connsiteX29" fmla="*/ 1219310 w 1683569"/>
              <a:gd name="connsiteY29" fmla="*/ 1589748 h 3348160"/>
              <a:gd name="connsiteX30" fmla="*/ 1223009 w 1683569"/>
              <a:gd name="connsiteY30" fmla="*/ 1612716 h 3348160"/>
              <a:gd name="connsiteX31" fmla="*/ 1490576 w 1683569"/>
              <a:gd name="connsiteY31" fmla="*/ 1747485 h 3348160"/>
              <a:gd name="connsiteX32" fmla="*/ 1558182 w 1683569"/>
              <a:gd name="connsiteY32" fmla="*/ 1805919 h 3348160"/>
              <a:gd name="connsiteX33" fmla="*/ 1584081 w 1683569"/>
              <a:gd name="connsiteY33" fmla="*/ 1827198 h 3348160"/>
              <a:gd name="connsiteX34" fmla="*/ 1664132 w 1683569"/>
              <a:gd name="connsiteY34" fmla="*/ 1926501 h 3348160"/>
              <a:gd name="connsiteX35" fmla="*/ 1666318 w 1683569"/>
              <a:gd name="connsiteY35" fmla="*/ 2067013 h 3348160"/>
              <a:gd name="connsiteX36" fmla="*/ 1213760 w 1683569"/>
              <a:gd name="connsiteY36" fmla="*/ 2506110 h 3348160"/>
              <a:gd name="connsiteX37" fmla="*/ 1159279 w 1683569"/>
              <a:gd name="connsiteY37" fmla="*/ 2601469 h 3348160"/>
              <a:gd name="connsiteX38" fmla="*/ 1196613 w 1683569"/>
              <a:gd name="connsiteY38" fmla="*/ 2603246 h 3348160"/>
              <a:gd name="connsiteX39" fmla="*/ 1150190 w 1683569"/>
              <a:gd name="connsiteY39" fmla="*/ 2702014 h 3348160"/>
              <a:gd name="connsiteX40" fmla="*/ 1154394 w 1683569"/>
              <a:gd name="connsiteY40" fmla="*/ 2802331 h 3348160"/>
              <a:gd name="connsiteX41" fmla="*/ 1203169 w 1683569"/>
              <a:gd name="connsiteY41" fmla="*/ 2922620 h 3348160"/>
              <a:gd name="connsiteX42" fmla="*/ 1072680 w 1683569"/>
              <a:gd name="connsiteY42" fmla="*/ 2878034 h 3348160"/>
              <a:gd name="connsiteX43" fmla="*/ 969738 w 1683569"/>
              <a:gd name="connsiteY43" fmla="*/ 2715407 h 3348160"/>
              <a:gd name="connsiteX44" fmla="*/ 897087 w 1683569"/>
              <a:gd name="connsiteY44" fmla="*/ 2603049 h 3348160"/>
              <a:gd name="connsiteX45" fmla="*/ 1026579 w 1683569"/>
              <a:gd name="connsiteY45" fmla="*/ 2490770 h 3348160"/>
              <a:gd name="connsiteX46" fmla="*/ 1208210 w 1683569"/>
              <a:gd name="connsiteY46" fmla="*/ 2249744 h 3348160"/>
              <a:gd name="connsiteX47" fmla="*/ 1332996 w 1683569"/>
              <a:gd name="connsiteY47" fmla="*/ 2041342 h 3348160"/>
              <a:gd name="connsiteX48" fmla="*/ 1391689 w 1683569"/>
              <a:gd name="connsiteY48" fmla="*/ 1994730 h 3348160"/>
              <a:gd name="connsiteX49" fmla="*/ 1108987 w 1683569"/>
              <a:gd name="connsiteY49" fmla="*/ 1914680 h 3348160"/>
              <a:gd name="connsiteX50" fmla="*/ 783737 w 1683569"/>
              <a:gd name="connsiteY50" fmla="*/ 2334862 h 3348160"/>
              <a:gd name="connsiteX51" fmla="*/ 694268 w 1683569"/>
              <a:gd name="connsiteY51" fmla="*/ 2432476 h 3348160"/>
              <a:gd name="connsiteX52" fmla="*/ 661810 w 1683569"/>
              <a:gd name="connsiteY52" fmla="*/ 2456796 h 3348160"/>
              <a:gd name="connsiteX53" fmla="*/ 461346 w 1683569"/>
              <a:gd name="connsiteY53" fmla="*/ 2750315 h 3348160"/>
              <a:gd name="connsiteX54" fmla="*/ 356069 w 1683569"/>
              <a:gd name="connsiteY54" fmla="*/ 2896230 h 3348160"/>
              <a:gd name="connsiteX55" fmla="*/ 269963 w 1683569"/>
              <a:gd name="connsiteY55" fmla="*/ 3049914 h 3348160"/>
              <a:gd name="connsiteX56" fmla="*/ 300235 w 1683569"/>
              <a:gd name="connsiteY56" fmla="*/ 3090108 h 3348160"/>
              <a:gd name="connsiteX57" fmla="*/ 246923 w 1683569"/>
              <a:gd name="connsiteY57" fmla="*/ 3175901 h 3348160"/>
              <a:gd name="connsiteX58" fmla="*/ 216477 w 1683569"/>
              <a:gd name="connsiteY58" fmla="*/ 3268581 h 3348160"/>
              <a:gd name="connsiteX59" fmla="*/ 285612 w 1683569"/>
              <a:gd name="connsiteY59" fmla="*/ 3343360 h 3348160"/>
              <a:gd name="connsiteX60" fmla="*/ 92034 w 1683569"/>
              <a:gd name="connsiteY60" fmla="*/ 3247846 h 3348160"/>
              <a:gd name="connsiteX61" fmla="*/ 69343 w 1683569"/>
              <a:gd name="connsiteY61" fmla="*/ 3121881 h 3348160"/>
              <a:gd name="connsiteX62" fmla="*/ 177467 w 1683569"/>
              <a:gd name="connsiteY62" fmla="*/ 2871911 h 3348160"/>
              <a:gd name="connsiteX63" fmla="*/ 295357 w 1683569"/>
              <a:gd name="connsiteY63" fmla="*/ 2665535 h 3348160"/>
              <a:gd name="connsiteX64" fmla="*/ 471941 w 1683569"/>
              <a:gd name="connsiteY64" fmla="*/ 2355803 h 3348160"/>
              <a:gd name="connsiteX65" fmla="*/ 666856 w 1683569"/>
              <a:gd name="connsiteY65" fmla="*/ 2063973 h 3348160"/>
              <a:gd name="connsiteX66" fmla="*/ 758847 w 1683569"/>
              <a:gd name="connsiteY66" fmla="*/ 1841722 h 3348160"/>
              <a:gd name="connsiteX67" fmla="*/ 769947 w 1683569"/>
              <a:gd name="connsiteY67" fmla="*/ 1827198 h 3348160"/>
              <a:gd name="connsiteX68" fmla="*/ 797864 w 1683569"/>
              <a:gd name="connsiteY68" fmla="*/ 1760320 h 3348160"/>
              <a:gd name="connsiteX69" fmla="*/ 753129 w 1683569"/>
              <a:gd name="connsiteY69" fmla="*/ 1616769 h 3348160"/>
              <a:gd name="connsiteX70" fmla="*/ 813840 w 1683569"/>
              <a:gd name="connsiteY70" fmla="*/ 1441130 h 3348160"/>
              <a:gd name="connsiteX71" fmla="*/ 903645 w 1683569"/>
              <a:gd name="connsiteY71" fmla="*/ 1306699 h 3348160"/>
              <a:gd name="connsiteX72" fmla="*/ 870179 w 1683569"/>
              <a:gd name="connsiteY72" fmla="*/ 1188481 h 3348160"/>
              <a:gd name="connsiteX73" fmla="*/ 867824 w 1683569"/>
              <a:gd name="connsiteY73" fmla="*/ 1201992 h 3348160"/>
              <a:gd name="connsiteX74" fmla="*/ 857734 w 1683569"/>
              <a:gd name="connsiteY74" fmla="*/ 1220569 h 3348160"/>
              <a:gd name="connsiteX75" fmla="*/ 702677 w 1683569"/>
              <a:gd name="connsiteY75" fmla="*/ 1161459 h 3348160"/>
              <a:gd name="connsiteX76" fmla="*/ 550142 w 1683569"/>
              <a:gd name="connsiteY76" fmla="*/ 1103364 h 3348160"/>
              <a:gd name="connsiteX77" fmla="*/ 406185 w 1683569"/>
              <a:gd name="connsiteY77" fmla="*/ 1036486 h 3348160"/>
              <a:gd name="connsiteX78" fmla="*/ 643479 w 1683569"/>
              <a:gd name="connsiteY78" fmla="*/ 686559 h 3348160"/>
              <a:gd name="connsiteX79" fmla="*/ 833012 w 1683569"/>
              <a:gd name="connsiteY79" fmla="*/ 569016 h 3348160"/>
              <a:gd name="connsiteX80" fmla="*/ 822585 w 1683569"/>
              <a:gd name="connsiteY80" fmla="*/ 538280 h 3348160"/>
              <a:gd name="connsiteX81" fmla="*/ 681487 w 1683569"/>
              <a:gd name="connsiteY81" fmla="*/ 616641 h 3348160"/>
              <a:gd name="connsiteX82" fmla="*/ 646170 w 1683569"/>
              <a:gd name="connsiteY82" fmla="*/ 599078 h 3348160"/>
              <a:gd name="connsiteX83" fmla="*/ 642807 w 1683569"/>
              <a:gd name="connsiteY83" fmla="*/ 597389 h 3348160"/>
              <a:gd name="connsiteX84" fmla="*/ 581759 w 1683569"/>
              <a:gd name="connsiteY84" fmla="*/ 681493 h 3348160"/>
              <a:gd name="connsiteX85" fmla="*/ 614721 w 1683569"/>
              <a:gd name="connsiteY85" fmla="*/ 601104 h 3348160"/>
              <a:gd name="connsiteX86" fmla="*/ 606481 w 1683569"/>
              <a:gd name="connsiteY86" fmla="*/ 572732 h 3348160"/>
              <a:gd name="connsiteX87" fmla="*/ 534670 w 1683569"/>
              <a:gd name="connsiteY87" fmla="*/ 602455 h 3348160"/>
              <a:gd name="connsiteX88" fmla="*/ 548629 w 1683569"/>
              <a:gd name="connsiteY88" fmla="*/ 543008 h 3348160"/>
              <a:gd name="connsiteX89" fmla="*/ 579236 w 1683569"/>
              <a:gd name="connsiteY89" fmla="*/ 525107 h 3348160"/>
              <a:gd name="connsiteX90" fmla="*/ 583945 w 1683569"/>
              <a:gd name="connsiteY90" fmla="*/ 522404 h 3348160"/>
              <a:gd name="connsiteX91" fmla="*/ 588991 w 1683569"/>
              <a:gd name="connsiteY91" fmla="*/ 519702 h 3348160"/>
              <a:gd name="connsiteX92" fmla="*/ 536688 w 1683569"/>
              <a:gd name="connsiteY92" fmla="*/ 442691 h 3348160"/>
              <a:gd name="connsiteX93" fmla="*/ 598240 w 1683569"/>
              <a:gd name="connsiteY93" fmla="*/ 365005 h 3348160"/>
              <a:gd name="connsiteX94" fmla="*/ 667024 w 1683569"/>
              <a:gd name="connsiteY94" fmla="*/ 367369 h 3348160"/>
              <a:gd name="connsiteX95" fmla="*/ 674760 w 1683569"/>
              <a:gd name="connsiteY95" fmla="*/ 321771 h 3348160"/>
              <a:gd name="connsiteX96" fmla="*/ 680310 w 1683569"/>
              <a:gd name="connsiteY96" fmla="*/ 316029 h 3348160"/>
              <a:gd name="connsiteX97" fmla="*/ 711926 w 1683569"/>
              <a:gd name="connsiteY97" fmla="*/ 297114 h 3348160"/>
              <a:gd name="connsiteX98" fmla="*/ 735975 w 1683569"/>
              <a:gd name="connsiteY98" fmla="*/ 331228 h 3348160"/>
              <a:gd name="connsiteX99" fmla="*/ 772301 w 1683569"/>
              <a:gd name="connsiteY99" fmla="*/ 248138 h 3348160"/>
              <a:gd name="connsiteX100" fmla="*/ 831667 w 1683569"/>
              <a:gd name="connsiteY100" fmla="*/ 187340 h 3348160"/>
              <a:gd name="connsiteX101" fmla="*/ 864461 w 1683569"/>
              <a:gd name="connsiteY101" fmla="*/ 72499 h 3348160"/>
              <a:gd name="connsiteX102" fmla="*/ 1033960 w 1683569"/>
              <a:gd name="connsiteY102" fmla="*/ 259 h 3348160"/>
              <a:gd name="connsiteX0" fmla="*/ 752589 w 1683569"/>
              <a:gd name="connsiteY0" fmla="*/ 812645 h 3348160"/>
              <a:gd name="connsiteX1" fmla="*/ 525423 w 1683569"/>
              <a:gd name="connsiteY1" fmla="*/ 941606 h 3348160"/>
              <a:gd name="connsiteX2" fmla="*/ 670178 w 1683569"/>
              <a:gd name="connsiteY2" fmla="*/ 1048312 h 3348160"/>
              <a:gd name="connsiteX3" fmla="*/ 759023 w 1683569"/>
              <a:gd name="connsiteY3" fmla="*/ 1083908 h 3348160"/>
              <a:gd name="connsiteX4" fmla="*/ 811168 w 1683569"/>
              <a:gd name="connsiteY4" fmla="*/ 1043096 h 3348160"/>
              <a:gd name="connsiteX5" fmla="*/ 854480 w 1683569"/>
              <a:gd name="connsiteY5" fmla="*/ 1022537 h 3348160"/>
              <a:gd name="connsiteX6" fmla="*/ 752589 w 1683569"/>
              <a:gd name="connsiteY6" fmla="*/ 812645 h 3348160"/>
              <a:gd name="connsiteX7" fmla="*/ 1033960 w 1683569"/>
              <a:gd name="connsiteY7" fmla="*/ 259 h 3348160"/>
              <a:gd name="connsiteX8" fmla="*/ 1165998 w 1683569"/>
              <a:gd name="connsiteY8" fmla="*/ 56962 h 3348160"/>
              <a:gd name="connsiteX9" fmla="*/ 1216451 w 1683569"/>
              <a:gd name="connsiteY9" fmla="*/ 152550 h 3348160"/>
              <a:gd name="connsiteX10" fmla="*/ 1228223 w 1683569"/>
              <a:gd name="connsiteY10" fmla="*/ 250502 h 3348160"/>
              <a:gd name="connsiteX11" fmla="*/ 1244031 w 1683569"/>
              <a:gd name="connsiteY11" fmla="*/ 300154 h 3348160"/>
              <a:gd name="connsiteX12" fmla="*/ 1228559 w 1683569"/>
              <a:gd name="connsiteY12" fmla="*/ 355548 h 3348160"/>
              <a:gd name="connsiteX13" fmla="*/ 1217964 w 1683569"/>
              <a:gd name="connsiteY13" fmla="*/ 469713 h 3348160"/>
              <a:gd name="connsiteX14" fmla="*/ 1143463 w 1683569"/>
              <a:gd name="connsiteY14" fmla="*/ 479170 h 3348160"/>
              <a:gd name="connsiteX15" fmla="*/ 1263708 w 1683569"/>
              <a:gd name="connsiteY15" fmla="*/ 543008 h 3348160"/>
              <a:gd name="connsiteX16" fmla="*/ 1335958 w 1683569"/>
              <a:gd name="connsiteY16" fmla="*/ 805226 h 3348160"/>
              <a:gd name="connsiteX17" fmla="*/ 1398778 w 1683569"/>
              <a:gd name="connsiteY17" fmla="*/ 926102 h 3348160"/>
              <a:gd name="connsiteX18" fmla="*/ 1507165 w 1683569"/>
              <a:gd name="connsiteY18" fmla="*/ 847468 h 3348160"/>
              <a:gd name="connsiteX19" fmla="*/ 1529801 w 1683569"/>
              <a:gd name="connsiteY19" fmla="*/ 709527 h 3348160"/>
              <a:gd name="connsiteX20" fmla="*/ 1586639 w 1683569"/>
              <a:gd name="connsiteY20" fmla="*/ 695473 h 3348160"/>
              <a:gd name="connsiteX21" fmla="*/ 1616918 w 1683569"/>
              <a:gd name="connsiteY21" fmla="*/ 726731 h 3348160"/>
              <a:gd name="connsiteX22" fmla="*/ 1636915 w 1683569"/>
              <a:gd name="connsiteY22" fmla="*/ 762102 h 3348160"/>
              <a:gd name="connsiteX23" fmla="*/ 1634826 w 1683569"/>
              <a:gd name="connsiteY23" fmla="*/ 832736 h 3348160"/>
              <a:gd name="connsiteX24" fmla="*/ 1492272 w 1683569"/>
              <a:gd name="connsiteY24" fmla="*/ 1038306 h 3348160"/>
              <a:gd name="connsiteX25" fmla="*/ 1305920 w 1683569"/>
              <a:gd name="connsiteY25" fmla="*/ 1081746 h 3348160"/>
              <a:gd name="connsiteX26" fmla="*/ 1286243 w 1683569"/>
              <a:gd name="connsiteY26" fmla="*/ 1397558 h 3348160"/>
              <a:gd name="connsiteX27" fmla="*/ 1267912 w 1683569"/>
              <a:gd name="connsiteY27" fmla="*/ 1466125 h 3348160"/>
              <a:gd name="connsiteX28" fmla="*/ 1245377 w 1683569"/>
              <a:gd name="connsiteY28" fmla="*/ 1533679 h 3348160"/>
              <a:gd name="connsiteX29" fmla="*/ 1219310 w 1683569"/>
              <a:gd name="connsiteY29" fmla="*/ 1589748 h 3348160"/>
              <a:gd name="connsiteX30" fmla="*/ 1223009 w 1683569"/>
              <a:gd name="connsiteY30" fmla="*/ 1612716 h 3348160"/>
              <a:gd name="connsiteX31" fmla="*/ 1490576 w 1683569"/>
              <a:gd name="connsiteY31" fmla="*/ 1747485 h 3348160"/>
              <a:gd name="connsiteX32" fmla="*/ 1558182 w 1683569"/>
              <a:gd name="connsiteY32" fmla="*/ 1805919 h 3348160"/>
              <a:gd name="connsiteX33" fmla="*/ 1584081 w 1683569"/>
              <a:gd name="connsiteY33" fmla="*/ 1827198 h 3348160"/>
              <a:gd name="connsiteX34" fmla="*/ 1664132 w 1683569"/>
              <a:gd name="connsiteY34" fmla="*/ 1926501 h 3348160"/>
              <a:gd name="connsiteX35" fmla="*/ 1666318 w 1683569"/>
              <a:gd name="connsiteY35" fmla="*/ 2067013 h 3348160"/>
              <a:gd name="connsiteX36" fmla="*/ 1213760 w 1683569"/>
              <a:gd name="connsiteY36" fmla="*/ 2506110 h 3348160"/>
              <a:gd name="connsiteX37" fmla="*/ 1159279 w 1683569"/>
              <a:gd name="connsiteY37" fmla="*/ 2601469 h 3348160"/>
              <a:gd name="connsiteX38" fmla="*/ 1196613 w 1683569"/>
              <a:gd name="connsiteY38" fmla="*/ 2603246 h 3348160"/>
              <a:gd name="connsiteX39" fmla="*/ 1150190 w 1683569"/>
              <a:gd name="connsiteY39" fmla="*/ 2702014 h 3348160"/>
              <a:gd name="connsiteX40" fmla="*/ 1154394 w 1683569"/>
              <a:gd name="connsiteY40" fmla="*/ 2802331 h 3348160"/>
              <a:gd name="connsiteX41" fmla="*/ 1203169 w 1683569"/>
              <a:gd name="connsiteY41" fmla="*/ 2922620 h 3348160"/>
              <a:gd name="connsiteX42" fmla="*/ 1072680 w 1683569"/>
              <a:gd name="connsiteY42" fmla="*/ 2878034 h 3348160"/>
              <a:gd name="connsiteX43" fmla="*/ 969738 w 1683569"/>
              <a:gd name="connsiteY43" fmla="*/ 2715407 h 3348160"/>
              <a:gd name="connsiteX44" fmla="*/ 897087 w 1683569"/>
              <a:gd name="connsiteY44" fmla="*/ 2603049 h 3348160"/>
              <a:gd name="connsiteX45" fmla="*/ 1026579 w 1683569"/>
              <a:gd name="connsiteY45" fmla="*/ 2490770 h 3348160"/>
              <a:gd name="connsiteX46" fmla="*/ 1208210 w 1683569"/>
              <a:gd name="connsiteY46" fmla="*/ 2249744 h 3348160"/>
              <a:gd name="connsiteX47" fmla="*/ 1332996 w 1683569"/>
              <a:gd name="connsiteY47" fmla="*/ 2041342 h 3348160"/>
              <a:gd name="connsiteX48" fmla="*/ 1391689 w 1683569"/>
              <a:gd name="connsiteY48" fmla="*/ 1994730 h 3348160"/>
              <a:gd name="connsiteX49" fmla="*/ 1108987 w 1683569"/>
              <a:gd name="connsiteY49" fmla="*/ 1914680 h 3348160"/>
              <a:gd name="connsiteX50" fmla="*/ 783737 w 1683569"/>
              <a:gd name="connsiteY50" fmla="*/ 2334862 h 3348160"/>
              <a:gd name="connsiteX51" fmla="*/ 694268 w 1683569"/>
              <a:gd name="connsiteY51" fmla="*/ 2432476 h 3348160"/>
              <a:gd name="connsiteX52" fmla="*/ 661810 w 1683569"/>
              <a:gd name="connsiteY52" fmla="*/ 2456796 h 3348160"/>
              <a:gd name="connsiteX53" fmla="*/ 461346 w 1683569"/>
              <a:gd name="connsiteY53" fmla="*/ 2750315 h 3348160"/>
              <a:gd name="connsiteX54" fmla="*/ 356069 w 1683569"/>
              <a:gd name="connsiteY54" fmla="*/ 2896230 h 3348160"/>
              <a:gd name="connsiteX55" fmla="*/ 269963 w 1683569"/>
              <a:gd name="connsiteY55" fmla="*/ 3049914 h 3348160"/>
              <a:gd name="connsiteX56" fmla="*/ 300235 w 1683569"/>
              <a:gd name="connsiteY56" fmla="*/ 3090108 h 3348160"/>
              <a:gd name="connsiteX57" fmla="*/ 246923 w 1683569"/>
              <a:gd name="connsiteY57" fmla="*/ 3175901 h 3348160"/>
              <a:gd name="connsiteX58" fmla="*/ 227249 w 1683569"/>
              <a:gd name="connsiteY58" fmla="*/ 3260541 h 3348160"/>
              <a:gd name="connsiteX59" fmla="*/ 285612 w 1683569"/>
              <a:gd name="connsiteY59" fmla="*/ 3343360 h 3348160"/>
              <a:gd name="connsiteX60" fmla="*/ 92034 w 1683569"/>
              <a:gd name="connsiteY60" fmla="*/ 3247846 h 3348160"/>
              <a:gd name="connsiteX61" fmla="*/ 69343 w 1683569"/>
              <a:gd name="connsiteY61" fmla="*/ 3121881 h 3348160"/>
              <a:gd name="connsiteX62" fmla="*/ 177467 w 1683569"/>
              <a:gd name="connsiteY62" fmla="*/ 2871911 h 3348160"/>
              <a:gd name="connsiteX63" fmla="*/ 295357 w 1683569"/>
              <a:gd name="connsiteY63" fmla="*/ 2665535 h 3348160"/>
              <a:gd name="connsiteX64" fmla="*/ 471941 w 1683569"/>
              <a:gd name="connsiteY64" fmla="*/ 2355803 h 3348160"/>
              <a:gd name="connsiteX65" fmla="*/ 666856 w 1683569"/>
              <a:gd name="connsiteY65" fmla="*/ 2063973 h 3348160"/>
              <a:gd name="connsiteX66" fmla="*/ 758847 w 1683569"/>
              <a:gd name="connsiteY66" fmla="*/ 1841722 h 3348160"/>
              <a:gd name="connsiteX67" fmla="*/ 769947 w 1683569"/>
              <a:gd name="connsiteY67" fmla="*/ 1827198 h 3348160"/>
              <a:gd name="connsiteX68" fmla="*/ 797864 w 1683569"/>
              <a:gd name="connsiteY68" fmla="*/ 1760320 h 3348160"/>
              <a:gd name="connsiteX69" fmla="*/ 753129 w 1683569"/>
              <a:gd name="connsiteY69" fmla="*/ 1616769 h 3348160"/>
              <a:gd name="connsiteX70" fmla="*/ 813840 w 1683569"/>
              <a:gd name="connsiteY70" fmla="*/ 1441130 h 3348160"/>
              <a:gd name="connsiteX71" fmla="*/ 903645 w 1683569"/>
              <a:gd name="connsiteY71" fmla="*/ 1306699 h 3348160"/>
              <a:gd name="connsiteX72" fmla="*/ 870179 w 1683569"/>
              <a:gd name="connsiteY72" fmla="*/ 1188481 h 3348160"/>
              <a:gd name="connsiteX73" fmla="*/ 867824 w 1683569"/>
              <a:gd name="connsiteY73" fmla="*/ 1201992 h 3348160"/>
              <a:gd name="connsiteX74" fmla="*/ 857734 w 1683569"/>
              <a:gd name="connsiteY74" fmla="*/ 1220569 h 3348160"/>
              <a:gd name="connsiteX75" fmla="*/ 702677 w 1683569"/>
              <a:gd name="connsiteY75" fmla="*/ 1161459 h 3348160"/>
              <a:gd name="connsiteX76" fmla="*/ 550142 w 1683569"/>
              <a:gd name="connsiteY76" fmla="*/ 1103364 h 3348160"/>
              <a:gd name="connsiteX77" fmla="*/ 406185 w 1683569"/>
              <a:gd name="connsiteY77" fmla="*/ 1036486 h 3348160"/>
              <a:gd name="connsiteX78" fmla="*/ 643479 w 1683569"/>
              <a:gd name="connsiteY78" fmla="*/ 686559 h 3348160"/>
              <a:gd name="connsiteX79" fmla="*/ 833012 w 1683569"/>
              <a:gd name="connsiteY79" fmla="*/ 569016 h 3348160"/>
              <a:gd name="connsiteX80" fmla="*/ 822585 w 1683569"/>
              <a:gd name="connsiteY80" fmla="*/ 538280 h 3348160"/>
              <a:gd name="connsiteX81" fmla="*/ 681487 w 1683569"/>
              <a:gd name="connsiteY81" fmla="*/ 616641 h 3348160"/>
              <a:gd name="connsiteX82" fmla="*/ 646170 w 1683569"/>
              <a:gd name="connsiteY82" fmla="*/ 599078 h 3348160"/>
              <a:gd name="connsiteX83" fmla="*/ 642807 w 1683569"/>
              <a:gd name="connsiteY83" fmla="*/ 597389 h 3348160"/>
              <a:gd name="connsiteX84" fmla="*/ 581759 w 1683569"/>
              <a:gd name="connsiteY84" fmla="*/ 681493 h 3348160"/>
              <a:gd name="connsiteX85" fmla="*/ 614721 w 1683569"/>
              <a:gd name="connsiteY85" fmla="*/ 601104 h 3348160"/>
              <a:gd name="connsiteX86" fmla="*/ 606481 w 1683569"/>
              <a:gd name="connsiteY86" fmla="*/ 572732 h 3348160"/>
              <a:gd name="connsiteX87" fmla="*/ 534670 w 1683569"/>
              <a:gd name="connsiteY87" fmla="*/ 602455 h 3348160"/>
              <a:gd name="connsiteX88" fmla="*/ 548629 w 1683569"/>
              <a:gd name="connsiteY88" fmla="*/ 543008 h 3348160"/>
              <a:gd name="connsiteX89" fmla="*/ 579236 w 1683569"/>
              <a:gd name="connsiteY89" fmla="*/ 525107 h 3348160"/>
              <a:gd name="connsiteX90" fmla="*/ 583945 w 1683569"/>
              <a:gd name="connsiteY90" fmla="*/ 522404 h 3348160"/>
              <a:gd name="connsiteX91" fmla="*/ 588991 w 1683569"/>
              <a:gd name="connsiteY91" fmla="*/ 519702 h 3348160"/>
              <a:gd name="connsiteX92" fmla="*/ 536688 w 1683569"/>
              <a:gd name="connsiteY92" fmla="*/ 442691 h 3348160"/>
              <a:gd name="connsiteX93" fmla="*/ 598240 w 1683569"/>
              <a:gd name="connsiteY93" fmla="*/ 365005 h 3348160"/>
              <a:gd name="connsiteX94" fmla="*/ 667024 w 1683569"/>
              <a:gd name="connsiteY94" fmla="*/ 367369 h 3348160"/>
              <a:gd name="connsiteX95" fmla="*/ 674760 w 1683569"/>
              <a:gd name="connsiteY95" fmla="*/ 321771 h 3348160"/>
              <a:gd name="connsiteX96" fmla="*/ 680310 w 1683569"/>
              <a:gd name="connsiteY96" fmla="*/ 316029 h 3348160"/>
              <a:gd name="connsiteX97" fmla="*/ 711926 w 1683569"/>
              <a:gd name="connsiteY97" fmla="*/ 297114 h 3348160"/>
              <a:gd name="connsiteX98" fmla="*/ 735975 w 1683569"/>
              <a:gd name="connsiteY98" fmla="*/ 331228 h 3348160"/>
              <a:gd name="connsiteX99" fmla="*/ 772301 w 1683569"/>
              <a:gd name="connsiteY99" fmla="*/ 248138 h 3348160"/>
              <a:gd name="connsiteX100" fmla="*/ 831667 w 1683569"/>
              <a:gd name="connsiteY100" fmla="*/ 187340 h 3348160"/>
              <a:gd name="connsiteX101" fmla="*/ 864461 w 1683569"/>
              <a:gd name="connsiteY101" fmla="*/ 72499 h 3348160"/>
              <a:gd name="connsiteX102" fmla="*/ 1033960 w 1683569"/>
              <a:gd name="connsiteY102" fmla="*/ 259 h 3348160"/>
              <a:gd name="connsiteX0" fmla="*/ 752589 w 1683569"/>
              <a:gd name="connsiteY0" fmla="*/ 812645 h 3353229"/>
              <a:gd name="connsiteX1" fmla="*/ 525423 w 1683569"/>
              <a:gd name="connsiteY1" fmla="*/ 941606 h 3353229"/>
              <a:gd name="connsiteX2" fmla="*/ 670178 w 1683569"/>
              <a:gd name="connsiteY2" fmla="*/ 1048312 h 3353229"/>
              <a:gd name="connsiteX3" fmla="*/ 759023 w 1683569"/>
              <a:gd name="connsiteY3" fmla="*/ 1083908 h 3353229"/>
              <a:gd name="connsiteX4" fmla="*/ 811168 w 1683569"/>
              <a:gd name="connsiteY4" fmla="*/ 1043096 h 3353229"/>
              <a:gd name="connsiteX5" fmla="*/ 854480 w 1683569"/>
              <a:gd name="connsiteY5" fmla="*/ 1022537 h 3353229"/>
              <a:gd name="connsiteX6" fmla="*/ 752589 w 1683569"/>
              <a:gd name="connsiteY6" fmla="*/ 812645 h 3353229"/>
              <a:gd name="connsiteX7" fmla="*/ 1033960 w 1683569"/>
              <a:gd name="connsiteY7" fmla="*/ 259 h 3353229"/>
              <a:gd name="connsiteX8" fmla="*/ 1165998 w 1683569"/>
              <a:gd name="connsiteY8" fmla="*/ 56962 h 3353229"/>
              <a:gd name="connsiteX9" fmla="*/ 1216451 w 1683569"/>
              <a:gd name="connsiteY9" fmla="*/ 152550 h 3353229"/>
              <a:gd name="connsiteX10" fmla="*/ 1228223 w 1683569"/>
              <a:gd name="connsiteY10" fmla="*/ 250502 h 3353229"/>
              <a:gd name="connsiteX11" fmla="*/ 1244031 w 1683569"/>
              <a:gd name="connsiteY11" fmla="*/ 300154 h 3353229"/>
              <a:gd name="connsiteX12" fmla="*/ 1228559 w 1683569"/>
              <a:gd name="connsiteY12" fmla="*/ 355548 h 3353229"/>
              <a:gd name="connsiteX13" fmla="*/ 1217964 w 1683569"/>
              <a:gd name="connsiteY13" fmla="*/ 469713 h 3353229"/>
              <a:gd name="connsiteX14" fmla="*/ 1143463 w 1683569"/>
              <a:gd name="connsiteY14" fmla="*/ 479170 h 3353229"/>
              <a:gd name="connsiteX15" fmla="*/ 1263708 w 1683569"/>
              <a:gd name="connsiteY15" fmla="*/ 543008 h 3353229"/>
              <a:gd name="connsiteX16" fmla="*/ 1335958 w 1683569"/>
              <a:gd name="connsiteY16" fmla="*/ 805226 h 3353229"/>
              <a:gd name="connsiteX17" fmla="*/ 1398778 w 1683569"/>
              <a:gd name="connsiteY17" fmla="*/ 926102 h 3353229"/>
              <a:gd name="connsiteX18" fmla="*/ 1507165 w 1683569"/>
              <a:gd name="connsiteY18" fmla="*/ 847468 h 3353229"/>
              <a:gd name="connsiteX19" fmla="*/ 1529801 w 1683569"/>
              <a:gd name="connsiteY19" fmla="*/ 709527 h 3353229"/>
              <a:gd name="connsiteX20" fmla="*/ 1586639 w 1683569"/>
              <a:gd name="connsiteY20" fmla="*/ 695473 h 3353229"/>
              <a:gd name="connsiteX21" fmla="*/ 1616918 w 1683569"/>
              <a:gd name="connsiteY21" fmla="*/ 726731 h 3353229"/>
              <a:gd name="connsiteX22" fmla="*/ 1636915 w 1683569"/>
              <a:gd name="connsiteY22" fmla="*/ 762102 h 3353229"/>
              <a:gd name="connsiteX23" fmla="*/ 1634826 w 1683569"/>
              <a:gd name="connsiteY23" fmla="*/ 832736 h 3353229"/>
              <a:gd name="connsiteX24" fmla="*/ 1492272 w 1683569"/>
              <a:gd name="connsiteY24" fmla="*/ 1038306 h 3353229"/>
              <a:gd name="connsiteX25" fmla="*/ 1305920 w 1683569"/>
              <a:gd name="connsiteY25" fmla="*/ 1081746 h 3353229"/>
              <a:gd name="connsiteX26" fmla="*/ 1286243 w 1683569"/>
              <a:gd name="connsiteY26" fmla="*/ 1397558 h 3353229"/>
              <a:gd name="connsiteX27" fmla="*/ 1267912 w 1683569"/>
              <a:gd name="connsiteY27" fmla="*/ 1466125 h 3353229"/>
              <a:gd name="connsiteX28" fmla="*/ 1245377 w 1683569"/>
              <a:gd name="connsiteY28" fmla="*/ 1533679 h 3353229"/>
              <a:gd name="connsiteX29" fmla="*/ 1219310 w 1683569"/>
              <a:gd name="connsiteY29" fmla="*/ 1589748 h 3353229"/>
              <a:gd name="connsiteX30" fmla="*/ 1223009 w 1683569"/>
              <a:gd name="connsiteY30" fmla="*/ 1612716 h 3353229"/>
              <a:gd name="connsiteX31" fmla="*/ 1490576 w 1683569"/>
              <a:gd name="connsiteY31" fmla="*/ 1747485 h 3353229"/>
              <a:gd name="connsiteX32" fmla="*/ 1558182 w 1683569"/>
              <a:gd name="connsiteY32" fmla="*/ 1805919 h 3353229"/>
              <a:gd name="connsiteX33" fmla="*/ 1584081 w 1683569"/>
              <a:gd name="connsiteY33" fmla="*/ 1827198 h 3353229"/>
              <a:gd name="connsiteX34" fmla="*/ 1664132 w 1683569"/>
              <a:gd name="connsiteY34" fmla="*/ 1926501 h 3353229"/>
              <a:gd name="connsiteX35" fmla="*/ 1666318 w 1683569"/>
              <a:gd name="connsiteY35" fmla="*/ 2067013 h 3353229"/>
              <a:gd name="connsiteX36" fmla="*/ 1213760 w 1683569"/>
              <a:gd name="connsiteY36" fmla="*/ 2506110 h 3353229"/>
              <a:gd name="connsiteX37" fmla="*/ 1159279 w 1683569"/>
              <a:gd name="connsiteY37" fmla="*/ 2601469 h 3353229"/>
              <a:gd name="connsiteX38" fmla="*/ 1196613 w 1683569"/>
              <a:gd name="connsiteY38" fmla="*/ 2603246 h 3353229"/>
              <a:gd name="connsiteX39" fmla="*/ 1150190 w 1683569"/>
              <a:gd name="connsiteY39" fmla="*/ 2702014 h 3353229"/>
              <a:gd name="connsiteX40" fmla="*/ 1154394 w 1683569"/>
              <a:gd name="connsiteY40" fmla="*/ 2802331 h 3353229"/>
              <a:gd name="connsiteX41" fmla="*/ 1203169 w 1683569"/>
              <a:gd name="connsiteY41" fmla="*/ 2922620 h 3353229"/>
              <a:gd name="connsiteX42" fmla="*/ 1072680 w 1683569"/>
              <a:gd name="connsiteY42" fmla="*/ 2878034 h 3353229"/>
              <a:gd name="connsiteX43" fmla="*/ 969738 w 1683569"/>
              <a:gd name="connsiteY43" fmla="*/ 2715407 h 3353229"/>
              <a:gd name="connsiteX44" fmla="*/ 897087 w 1683569"/>
              <a:gd name="connsiteY44" fmla="*/ 2603049 h 3353229"/>
              <a:gd name="connsiteX45" fmla="*/ 1026579 w 1683569"/>
              <a:gd name="connsiteY45" fmla="*/ 2490770 h 3353229"/>
              <a:gd name="connsiteX46" fmla="*/ 1208210 w 1683569"/>
              <a:gd name="connsiteY46" fmla="*/ 2249744 h 3353229"/>
              <a:gd name="connsiteX47" fmla="*/ 1332996 w 1683569"/>
              <a:gd name="connsiteY47" fmla="*/ 2041342 h 3353229"/>
              <a:gd name="connsiteX48" fmla="*/ 1391689 w 1683569"/>
              <a:gd name="connsiteY48" fmla="*/ 1994730 h 3353229"/>
              <a:gd name="connsiteX49" fmla="*/ 1108987 w 1683569"/>
              <a:gd name="connsiteY49" fmla="*/ 1914680 h 3353229"/>
              <a:gd name="connsiteX50" fmla="*/ 783737 w 1683569"/>
              <a:gd name="connsiteY50" fmla="*/ 2334862 h 3353229"/>
              <a:gd name="connsiteX51" fmla="*/ 694268 w 1683569"/>
              <a:gd name="connsiteY51" fmla="*/ 2432476 h 3353229"/>
              <a:gd name="connsiteX52" fmla="*/ 661810 w 1683569"/>
              <a:gd name="connsiteY52" fmla="*/ 2456796 h 3353229"/>
              <a:gd name="connsiteX53" fmla="*/ 461346 w 1683569"/>
              <a:gd name="connsiteY53" fmla="*/ 2750315 h 3353229"/>
              <a:gd name="connsiteX54" fmla="*/ 356069 w 1683569"/>
              <a:gd name="connsiteY54" fmla="*/ 2896230 h 3353229"/>
              <a:gd name="connsiteX55" fmla="*/ 269963 w 1683569"/>
              <a:gd name="connsiteY55" fmla="*/ 3049914 h 3353229"/>
              <a:gd name="connsiteX56" fmla="*/ 300235 w 1683569"/>
              <a:gd name="connsiteY56" fmla="*/ 3090108 h 3353229"/>
              <a:gd name="connsiteX57" fmla="*/ 246923 w 1683569"/>
              <a:gd name="connsiteY57" fmla="*/ 3175901 h 3353229"/>
              <a:gd name="connsiteX58" fmla="*/ 227249 w 1683569"/>
              <a:gd name="connsiteY58" fmla="*/ 3260541 h 3353229"/>
              <a:gd name="connsiteX59" fmla="*/ 285612 w 1683569"/>
              <a:gd name="connsiteY59" fmla="*/ 3343360 h 3353229"/>
              <a:gd name="connsiteX60" fmla="*/ 92034 w 1683569"/>
              <a:gd name="connsiteY60" fmla="*/ 3247846 h 3353229"/>
              <a:gd name="connsiteX61" fmla="*/ 69343 w 1683569"/>
              <a:gd name="connsiteY61" fmla="*/ 3121881 h 3353229"/>
              <a:gd name="connsiteX62" fmla="*/ 177467 w 1683569"/>
              <a:gd name="connsiteY62" fmla="*/ 2871911 h 3353229"/>
              <a:gd name="connsiteX63" fmla="*/ 295357 w 1683569"/>
              <a:gd name="connsiteY63" fmla="*/ 2665535 h 3353229"/>
              <a:gd name="connsiteX64" fmla="*/ 471941 w 1683569"/>
              <a:gd name="connsiteY64" fmla="*/ 2355803 h 3353229"/>
              <a:gd name="connsiteX65" fmla="*/ 666856 w 1683569"/>
              <a:gd name="connsiteY65" fmla="*/ 2063973 h 3353229"/>
              <a:gd name="connsiteX66" fmla="*/ 758847 w 1683569"/>
              <a:gd name="connsiteY66" fmla="*/ 1841722 h 3353229"/>
              <a:gd name="connsiteX67" fmla="*/ 769947 w 1683569"/>
              <a:gd name="connsiteY67" fmla="*/ 1827198 h 3353229"/>
              <a:gd name="connsiteX68" fmla="*/ 797864 w 1683569"/>
              <a:gd name="connsiteY68" fmla="*/ 1760320 h 3353229"/>
              <a:gd name="connsiteX69" fmla="*/ 753129 w 1683569"/>
              <a:gd name="connsiteY69" fmla="*/ 1616769 h 3353229"/>
              <a:gd name="connsiteX70" fmla="*/ 813840 w 1683569"/>
              <a:gd name="connsiteY70" fmla="*/ 1441130 h 3353229"/>
              <a:gd name="connsiteX71" fmla="*/ 903645 w 1683569"/>
              <a:gd name="connsiteY71" fmla="*/ 1306699 h 3353229"/>
              <a:gd name="connsiteX72" fmla="*/ 870179 w 1683569"/>
              <a:gd name="connsiteY72" fmla="*/ 1188481 h 3353229"/>
              <a:gd name="connsiteX73" fmla="*/ 867824 w 1683569"/>
              <a:gd name="connsiteY73" fmla="*/ 1201992 h 3353229"/>
              <a:gd name="connsiteX74" fmla="*/ 857734 w 1683569"/>
              <a:gd name="connsiteY74" fmla="*/ 1220569 h 3353229"/>
              <a:gd name="connsiteX75" fmla="*/ 702677 w 1683569"/>
              <a:gd name="connsiteY75" fmla="*/ 1161459 h 3353229"/>
              <a:gd name="connsiteX76" fmla="*/ 550142 w 1683569"/>
              <a:gd name="connsiteY76" fmla="*/ 1103364 h 3353229"/>
              <a:gd name="connsiteX77" fmla="*/ 406185 w 1683569"/>
              <a:gd name="connsiteY77" fmla="*/ 1036486 h 3353229"/>
              <a:gd name="connsiteX78" fmla="*/ 643479 w 1683569"/>
              <a:gd name="connsiteY78" fmla="*/ 686559 h 3353229"/>
              <a:gd name="connsiteX79" fmla="*/ 833012 w 1683569"/>
              <a:gd name="connsiteY79" fmla="*/ 569016 h 3353229"/>
              <a:gd name="connsiteX80" fmla="*/ 822585 w 1683569"/>
              <a:gd name="connsiteY80" fmla="*/ 538280 h 3353229"/>
              <a:gd name="connsiteX81" fmla="*/ 681487 w 1683569"/>
              <a:gd name="connsiteY81" fmla="*/ 616641 h 3353229"/>
              <a:gd name="connsiteX82" fmla="*/ 646170 w 1683569"/>
              <a:gd name="connsiteY82" fmla="*/ 599078 h 3353229"/>
              <a:gd name="connsiteX83" fmla="*/ 642807 w 1683569"/>
              <a:gd name="connsiteY83" fmla="*/ 597389 h 3353229"/>
              <a:gd name="connsiteX84" fmla="*/ 581759 w 1683569"/>
              <a:gd name="connsiteY84" fmla="*/ 681493 h 3353229"/>
              <a:gd name="connsiteX85" fmla="*/ 614721 w 1683569"/>
              <a:gd name="connsiteY85" fmla="*/ 601104 h 3353229"/>
              <a:gd name="connsiteX86" fmla="*/ 606481 w 1683569"/>
              <a:gd name="connsiteY86" fmla="*/ 572732 h 3353229"/>
              <a:gd name="connsiteX87" fmla="*/ 534670 w 1683569"/>
              <a:gd name="connsiteY87" fmla="*/ 602455 h 3353229"/>
              <a:gd name="connsiteX88" fmla="*/ 548629 w 1683569"/>
              <a:gd name="connsiteY88" fmla="*/ 543008 h 3353229"/>
              <a:gd name="connsiteX89" fmla="*/ 579236 w 1683569"/>
              <a:gd name="connsiteY89" fmla="*/ 525107 h 3353229"/>
              <a:gd name="connsiteX90" fmla="*/ 583945 w 1683569"/>
              <a:gd name="connsiteY90" fmla="*/ 522404 h 3353229"/>
              <a:gd name="connsiteX91" fmla="*/ 588991 w 1683569"/>
              <a:gd name="connsiteY91" fmla="*/ 519702 h 3353229"/>
              <a:gd name="connsiteX92" fmla="*/ 536688 w 1683569"/>
              <a:gd name="connsiteY92" fmla="*/ 442691 h 3353229"/>
              <a:gd name="connsiteX93" fmla="*/ 598240 w 1683569"/>
              <a:gd name="connsiteY93" fmla="*/ 365005 h 3353229"/>
              <a:gd name="connsiteX94" fmla="*/ 667024 w 1683569"/>
              <a:gd name="connsiteY94" fmla="*/ 367369 h 3353229"/>
              <a:gd name="connsiteX95" fmla="*/ 674760 w 1683569"/>
              <a:gd name="connsiteY95" fmla="*/ 321771 h 3353229"/>
              <a:gd name="connsiteX96" fmla="*/ 680310 w 1683569"/>
              <a:gd name="connsiteY96" fmla="*/ 316029 h 3353229"/>
              <a:gd name="connsiteX97" fmla="*/ 711926 w 1683569"/>
              <a:gd name="connsiteY97" fmla="*/ 297114 h 3353229"/>
              <a:gd name="connsiteX98" fmla="*/ 735975 w 1683569"/>
              <a:gd name="connsiteY98" fmla="*/ 331228 h 3353229"/>
              <a:gd name="connsiteX99" fmla="*/ 772301 w 1683569"/>
              <a:gd name="connsiteY99" fmla="*/ 248138 h 3353229"/>
              <a:gd name="connsiteX100" fmla="*/ 831667 w 1683569"/>
              <a:gd name="connsiteY100" fmla="*/ 187340 h 3353229"/>
              <a:gd name="connsiteX101" fmla="*/ 864461 w 1683569"/>
              <a:gd name="connsiteY101" fmla="*/ 72499 h 3353229"/>
              <a:gd name="connsiteX102" fmla="*/ 1033960 w 1683569"/>
              <a:gd name="connsiteY102" fmla="*/ 259 h 3353229"/>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49914 h 3351472"/>
              <a:gd name="connsiteX56" fmla="*/ 300235 w 1683569"/>
              <a:gd name="connsiteY56" fmla="*/ 3090108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49914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49914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4268 w 1683569"/>
              <a:gd name="connsiteY51" fmla="*/ 2432476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69947 w 1683569"/>
              <a:gd name="connsiteY66" fmla="*/ 1827198 h 3351472"/>
              <a:gd name="connsiteX67" fmla="*/ 797864 w 1683569"/>
              <a:gd name="connsiteY67" fmla="*/ 1760320 h 3351472"/>
              <a:gd name="connsiteX68" fmla="*/ 753129 w 1683569"/>
              <a:gd name="connsiteY68" fmla="*/ 1616769 h 3351472"/>
              <a:gd name="connsiteX69" fmla="*/ 813840 w 1683569"/>
              <a:gd name="connsiteY69" fmla="*/ 1441130 h 3351472"/>
              <a:gd name="connsiteX70" fmla="*/ 903645 w 1683569"/>
              <a:gd name="connsiteY70" fmla="*/ 1306699 h 3351472"/>
              <a:gd name="connsiteX71" fmla="*/ 870179 w 1683569"/>
              <a:gd name="connsiteY71" fmla="*/ 1188481 h 3351472"/>
              <a:gd name="connsiteX72" fmla="*/ 867824 w 1683569"/>
              <a:gd name="connsiteY72" fmla="*/ 1201992 h 3351472"/>
              <a:gd name="connsiteX73" fmla="*/ 857734 w 1683569"/>
              <a:gd name="connsiteY73" fmla="*/ 1220569 h 3351472"/>
              <a:gd name="connsiteX74" fmla="*/ 702677 w 1683569"/>
              <a:gd name="connsiteY74" fmla="*/ 1161459 h 3351472"/>
              <a:gd name="connsiteX75" fmla="*/ 550142 w 1683569"/>
              <a:gd name="connsiteY75" fmla="*/ 1103364 h 3351472"/>
              <a:gd name="connsiteX76" fmla="*/ 406185 w 1683569"/>
              <a:gd name="connsiteY76" fmla="*/ 1036486 h 3351472"/>
              <a:gd name="connsiteX77" fmla="*/ 643479 w 1683569"/>
              <a:gd name="connsiteY77" fmla="*/ 686559 h 3351472"/>
              <a:gd name="connsiteX78" fmla="*/ 833012 w 1683569"/>
              <a:gd name="connsiteY78" fmla="*/ 569016 h 3351472"/>
              <a:gd name="connsiteX79" fmla="*/ 822585 w 1683569"/>
              <a:gd name="connsiteY79" fmla="*/ 538280 h 3351472"/>
              <a:gd name="connsiteX80" fmla="*/ 681487 w 1683569"/>
              <a:gd name="connsiteY80" fmla="*/ 616641 h 3351472"/>
              <a:gd name="connsiteX81" fmla="*/ 646170 w 1683569"/>
              <a:gd name="connsiteY81" fmla="*/ 599078 h 3351472"/>
              <a:gd name="connsiteX82" fmla="*/ 642807 w 1683569"/>
              <a:gd name="connsiteY82" fmla="*/ 597389 h 3351472"/>
              <a:gd name="connsiteX83" fmla="*/ 581759 w 1683569"/>
              <a:gd name="connsiteY83" fmla="*/ 681493 h 3351472"/>
              <a:gd name="connsiteX84" fmla="*/ 614721 w 1683569"/>
              <a:gd name="connsiteY84" fmla="*/ 601104 h 3351472"/>
              <a:gd name="connsiteX85" fmla="*/ 606481 w 1683569"/>
              <a:gd name="connsiteY85" fmla="*/ 572732 h 3351472"/>
              <a:gd name="connsiteX86" fmla="*/ 534670 w 1683569"/>
              <a:gd name="connsiteY86" fmla="*/ 602455 h 3351472"/>
              <a:gd name="connsiteX87" fmla="*/ 548629 w 1683569"/>
              <a:gd name="connsiteY87" fmla="*/ 543008 h 3351472"/>
              <a:gd name="connsiteX88" fmla="*/ 579236 w 1683569"/>
              <a:gd name="connsiteY88" fmla="*/ 525107 h 3351472"/>
              <a:gd name="connsiteX89" fmla="*/ 583945 w 1683569"/>
              <a:gd name="connsiteY89" fmla="*/ 522404 h 3351472"/>
              <a:gd name="connsiteX90" fmla="*/ 588991 w 1683569"/>
              <a:gd name="connsiteY90" fmla="*/ 519702 h 3351472"/>
              <a:gd name="connsiteX91" fmla="*/ 536688 w 1683569"/>
              <a:gd name="connsiteY91" fmla="*/ 442691 h 3351472"/>
              <a:gd name="connsiteX92" fmla="*/ 598240 w 1683569"/>
              <a:gd name="connsiteY92" fmla="*/ 365005 h 3351472"/>
              <a:gd name="connsiteX93" fmla="*/ 667024 w 1683569"/>
              <a:gd name="connsiteY93" fmla="*/ 367369 h 3351472"/>
              <a:gd name="connsiteX94" fmla="*/ 674760 w 1683569"/>
              <a:gd name="connsiteY94" fmla="*/ 321771 h 3351472"/>
              <a:gd name="connsiteX95" fmla="*/ 680310 w 1683569"/>
              <a:gd name="connsiteY95" fmla="*/ 316029 h 3351472"/>
              <a:gd name="connsiteX96" fmla="*/ 711926 w 1683569"/>
              <a:gd name="connsiteY96" fmla="*/ 297114 h 3351472"/>
              <a:gd name="connsiteX97" fmla="*/ 735975 w 1683569"/>
              <a:gd name="connsiteY97" fmla="*/ 331228 h 3351472"/>
              <a:gd name="connsiteX98" fmla="*/ 772301 w 1683569"/>
              <a:gd name="connsiteY98" fmla="*/ 248138 h 3351472"/>
              <a:gd name="connsiteX99" fmla="*/ 831667 w 1683569"/>
              <a:gd name="connsiteY99" fmla="*/ 187340 h 3351472"/>
              <a:gd name="connsiteX100" fmla="*/ 864461 w 1683569"/>
              <a:gd name="connsiteY100" fmla="*/ 72499 h 3351472"/>
              <a:gd name="connsiteX101" fmla="*/ 1033960 w 1683569"/>
              <a:gd name="connsiteY101"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69947 w 1683569"/>
              <a:gd name="connsiteY66" fmla="*/ 1827198 h 3351472"/>
              <a:gd name="connsiteX67" fmla="*/ 797864 w 1683569"/>
              <a:gd name="connsiteY67" fmla="*/ 1760320 h 3351472"/>
              <a:gd name="connsiteX68" fmla="*/ 753129 w 1683569"/>
              <a:gd name="connsiteY68" fmla="*/ 1616769 h 3351472"/>
              <a:gd name="connsiteX69" fmla="*/ 813840 w 1683569"/>
              <a:gd name="connsiteY69" fmla="*/ 1441130 h 3351472"/>
              <a:gd name="connsiteX70" fmla="*/ 903645 w 1683569"/>
              <a:gd name="connsiteY70" fmla="*/ 1306699 h 3351472"/>
              <a:gd name="connsiteX71" fmla="*/ 870179 w 1683569"/>
              <a:gd name="connsiteY71" fmla="*/ 1188481 h 3351472"/>
              <a:gd name="connsiteX72" fmla="*/ 867824 w 1683569"/>
              <a:gd name="connsiteY72" fmla="*/ 1201992 h 3351472"/>
              <a:gd name="connsiteX73" fmla="*/ 857734 w 1683569"/>
              <a:gd name="connsiteY73" fmla="*/ 1220569 h 3351472"/>
              <a:gd name="connsiteX74" fmla="*/ 702677 w 1683569"/>
              <a:gd name="connsiteY74" fmla="*/ 1161459 h 3351472"/>
              <a:gd name="connsiteX75" fmla="*/ 550142 w 1683569"/>
              <a:gd name="connsiteY75" fmla="*/ 1103364 h 3351472"/>
              <a:gd name="connsiteX76" fmla="*/ 406185 w 1683569"/>
              <a:gd name="connsiteY76" fmla="*/ 1036486 h 3351472"/>
              <a:gd name="connsiteX77" fmla="*/ 643479 w 1683569"/>
              <a:gd name="connsiteY77" fmla="*/ 686559 h 3351472"/>
              <a:gd name="connsiteX78" fmla="*/ 833012 w 1683569"/>
              <a:gd name="connsiteY78" fmla="*/ 569016 h 3351472"/>
              <a:gd name="connsiteX79" fmla="*/ 822585 w 1683569"/>
              <a:gd name="connsiteY79" fmla="*/ 538280 h 3351472"/>
              <a:gd name="connsiteX80" fmla="*/ 681487 w 1683569"/>
              <a:gd name="connsiteY80" fmla="*/ 616641 h 3351472"/>
              <a:gd name="connsiteX81" fmla="*/ 646170 w 1683569"/>
              <a:gd name="connsiteY81" fmla="*/ 599078 h 3351472"/>
              <a:gd name="connsiteX82" fmla="*/ 642807 w 1683569"/>
              <a:gd name="connsiteY82" fmla="*/ 597389 h 3351472"/>
              <a:gd name="connsiteX83" fmla="*/ 581759 w 1683569"/>
              <a:gd name="connsiteY83" fmla="*/ 681493 h 3351472"/>
              <a:gd name="connsiteX84" fmla="*/ 614721 w 1683569"/>
              <a:gd name="connsiteY84" fmla="*/ 601104 h 3351472"/>
              <a:gd name="connsiteX85" fmla="*/ 606481 w 1683569"/>
              <a:gd name="connsiteY85" fmla="*/ 572732 h 3351472"/>
              <a:gd name="connsiteX86" fmla="*/ 534670 w 1683569"/>
              <a:gd name="connsiteY86" fmla="*/ 602455 h 3351472"/>
              <a:gd name="connsiteX87" fmla="*/ 548629 w 1683569"/>
              <a:gd name="connsiteY87" fmla="*/ 543008 h 3351472"/>
              <a:gd name="connsiteX88" fmla="*/ 579236 w 1683569"/>
              <a:gd name="connsiteY88" fmla="*/ 525107 h 3351472"/>
              <a:gd name="connsiteX89" fmla="*/ 583945 w 1683569"/>
              <a:gd name="connsiteY89" fmla="*/ 522404 h 3351472"/>
              <a:gd name="connsiteX90" fmla="*/ 588991 w 1683569"/>
              <a:gd name="connsiteY90" fmla="*/ 519702 h 3351472"/>
              <a:gd name="connsiteX91" fmla="*/ 536688 w 1683569"/>
              <a:gd name="connsiteY91" fmla="*/ 442691 h 3351472"/>
              <a:gd name="connsiteX92" fmla="*/ 598240 w 1683569"/>
              <a:gd name="connsiteY92" fmla="*/ 365005 h 3351472"/>
              <a:gd name="connsiteX93" fmla="*/ 667024 w 1683569"/>
              <a:gd name="connsiteY93" fmla="*/ 367369 h 3351472"/>
              <a:gd name="connsiteX94" fmla="*/ 674760 w 1683569"/>
              <a:gd name="connsiteY94" fmla="*/ 321771 h 3351472"/>
              <a:gd name="connsiteX95" fmla="*/ 680310 w 1683569"/>
              <a:gd name="connsiteY95" fmla="*/ 316029 h 3351472"/>
              <a:gd name="connsiteX96" fmla="*/ 711926 w 1683569"/>
              <a:gd name="connsiteY96" fmla="*/ 297114 h 3351472"/>
              <a:gd name="connsiteX97" fmla="*/ 735975 w 1683569"/>
              <a:gd name="connsiteY97" fmla="*/ 331228 h 3351472"/>
              <a:gd name="connsiteX98" fmla="*/ 772301 w 1683569"/>
              <a:gd name="connsiteY98" fmla="*/ 248138 h 3351472"/>
              <a:gd name="connsiteX99" fmla="*/ 831667 w 1683569"/>
              <a:gd name="connsiteY99" fmla="*/ 187340 h 3351472"/>
              <a:gd name="connsiteX100" fmla="*/ 864461 w 1683569"/>
              <a:gd name="connsiteY100" fmla="*/ 72499 h 3351472"/>
              <a:gd name="connsiteX101" fmla="*/ 1033960 w 1683569"/>
              <a:gd name="connsiteY101"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69947 w 1683569"/>
              <a:gd name="connsiteY66" fmla="*/ 1827198 h 3351472"/>
              <a:gd name="connsiteX67" fmla="*/ 797864 w 1683569"/>
              <a:gd name="connsiteY67" fmla="*/ 1760320 h 3351472"/>
              <a:gd name="connsiteX68" fmla="*/ 753129 w 1683569"/>
              <a:gd name="connsiteY68" fmla="*/ 1616769 h 3351472"/>
              <a:gd name="connsiteX69" fmla="*/ 813840 w 1683569"/>
              <a:gd name="connsiteY69" fmla="*/ 1441130 h 3351472"/>
              <a:gd name="connsiteX70" fmla="*/ 903645 w 1683569"/>
              <a:gd name="connsiteY70" fmla="*/ 1306699 h 3351472"/>
              <a:gd name="connsiteX71" fmla="*/ 870179 w 1683569"/>
              <a:gd name="connsiteY71" fmla="*/ 1188481 h 3351472"/>
              <a:gd name="connsiteX72" fmla="*/ 867824 w 1683569"/>
              <a:gd name="connsiteY72" fmla="*/ 1201992 h 3351472"/>
              <a:gd name="connsiteX73" fmla="*/ 857734 w 1683569"/>
              <a:gd name="connsiteY73" fmla="*/ 1220569 h 3351472"/>
              <a:gd name="connsiteX74" fmla="*/ 702677 w 1683569"/>
              <a:gd name="connsiteY74" fmla="*/ 1161459 h 3351472"/>
              <a:gd name="connsiteX75" fmla="*/ 550142 w 1683569"/>
              <a:gd name="connsiteY75" fmla="*/ 1103364 h 3351472"/>
              <a:gd name="connsiteX76" fmla="*/ 406185 w 1683569"/>
              <a:gd name="connsiteY76" fmla="*/ 1036486 h 3351472"/>
              <a:gd name="connsiteX77" fmla="*/ 643479 w 1683569"/>
              <a:gd name="connsiteY77" fmla="*/ 686559 h 3351472"/>
              <a:gd name="connsiteX78" fmla="*/ 833012 w 1683569"/>
              <a:gd name="connsiteY78" fmla="*/ 569016 h 3351472"/>
              <a:gd name="connsiteX79" fmla="*/ 822585 w 1683569"/>
              <a:gd name="connsiteY79" fmla="*/ 538280 h 3351472"/>
              <a:gd name="connsiteX80" fmla="*/ 681487 w 1683569"/>
              <a:gd name="connsiteY80" fmla="*/ 616641 h 3351472"/>
              <a:gd name="connsiteX81" fmla="*/ 646170 w 1683569"/>
              <a:gd name="connsiteY81" fmla="*/ 599078 h 3351472"/>
              <a:gd name="connsiteX82" fmla="*/ 642807 w 1683569"/>
              <a:gd name="connsiteY82" fmla="*/ 597389 h 3351472"/>
              <a:gd name="connsiteX83" fmla="*/ 581759 w 1683569"/>
              <a:gd name="connsiteY83" fmla="*/ 681493 h 3351472"/>
              <a:gd name="connsiteX84" fmla="*/ 614721 w 1683569"/>
              <a:gd name="connsiteY84" fmla="*/ 601104 h 3351472"/>
              <a:gd name="connsiteX85" fmla="*/ 606481 w 1683569"/>
              <a:gd name="connsiteY85" fmla="*/ 572732 h 3351472"/>
              <a:gd name="connsiteX86" fmla="*/ 534670 w 1683569"/>
              <a:gd name="connsiteY86" fmla="*/ 602455 h 3351472"/>
              <a:gd name="connsiteX87" fmla="*/ 548629 w 1683569"/>
              <a:gd name="connsiteY87" fmla="*/ 543008 h 3351472"/>
              <a:gd name="connsiteX88" fmla="*/ 579236 w 1683569"/>
              <a:gd name="connsiteY88" fmla="*/ 525107 h 3351472"/>
              <a:gd name="connsiteX89" fmla="*/ 583945 w 1683569"/>
              <a:gd name="connsiteY89" fmla="*/ 522404 h 3351472"/>
              <a:gd name="connsiteX90" fmla="*/ 588991 w 1683569"/>
              <a:gd name="connsiteY90" fmla="*/ 519702 h 3351472"/>
              <a:gd name="connsiteX91" fmla="*/ 536688 w 1683569"/>
              <a:gd name="connsiteY91" fmla="*/ 442691 h 3351472"/>
              <a:gd name="connsiteX92" fmla="*/ 598240 w 1683569"/>
              <a:gd name="connsiteY92" fmla="*/ 365005 h 3351472"/>
              <a:gd name="connsiteX93" fmla="*/ 667024 w 1683569"/>
              <a:gd name="connsiteY93" fmla="*/ 367369 h 3351472"/>
              <a:gd name="connsiteX94" fmla="*/ 674760 w 1683569"/>
              <a:gd name="connsiteY94" fmla="*/ 321771 h 3351472"/>
              <a:gd name="connsiteX95" fmla="*/ 680310 w 1683569"/>
              <a:gd name="connsiteY95" fmla="*/ 316029 h 3351472"/>
              <a:gd name="connsiteX96" fmla="*/ 711926 w 1683569"/>
              <a:gd name="connsiteY96" fmla="*/ 297114 h 3351472"/>
              <a:gd name="connsiteX97" fmla="*/ 735975 w 1683569"/>
              <a:gd name="connsiteY97" fmla="*/ 331228 h 3351472"/>
              <a:gd name="connsiteX98" fmla="*/ 772301 w 1683569"/>
              <a:gd name="connsiteY98" fmla="*/ 248138 h 3351472"/>
              <a:gd name="connsiteX99" fmla="*/ 831667 w 1683569"/>
              <a:gd name="connsiteY99" fmla="*/ 187340 h 3351472"/>
              <a:gd name="connsiteX100" fmla="*/ 864461 w 1683569"/>
              <a:gd name="connsiteY100" fmla="*/ 72499 h 3351472"/>
              <a:gd name="connsiteX101" fmla="*/ 1033960 w 1683569"/>
              <a:gd name="connsiteY101"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58182 w 1683569"/>
              <a:gd name="connsiteY31" fmla="*/ 1805919 h 3351472"/>
              <a:gd name="connsiteX32" fmla="*/ 1584081 w 1683569"/>
              <a:gd name="connsiteY32" fmla="*/ 1827198 h 3351472"/>
              <a:gd name="connsiteX33" fmla="*/ 1664132 w 1683569"/>
              <a:gd name="connsiteY33" fmla="*/ 1926501 h 3351472"/>
              <a:gd name="connsiteX34" fmla="*/ 1666318 w 1683569"/>
              <a:gd name="connsiteY34" fmla="*/ 2067013 h 3351472"/>
              <a:gd name="connsiteX35" fmla="*/ 1213760 w 1683569"/>
              <a:gd name="connsiteY35" fmla="*/ 2506110 h 3351472"/>
              <a:gd name="connsiteX36" fmla="*/ 1159279 w 1683569"/>
              <a:gd name="connsiteY36" fmla="*/ 2601469 h 3351472"/>
              <a:gd name="connsiteX37" fmla="*/ 1196613 w 1683569"/>
              <a:gd name="connsiteY37" fmla="*/ 2603246 h 3351472"/>
              <a:gd name="connsiteX38" fmla="*/ 1150190 w 1683569"/>
              <a:gd name="connsiteY38" fmla="*/ 2702014 h 3351472"/>
              <a:gd name="connsiteX39" fmla="*/ 1154394 w 1683569"/>
              <a:gd name="connsiteY39" fmla="*/ 2802331 h 3351472"/>
              <a:gd name="connsiteX40" fmla="*/ 1203169 w 1683569"/>
              <a:gd name="connsiteY40" fmla="*/ 2922620 h 3351472"/>
              <a:gd name="connsiteX41" fmla="*/ 1072680 w 1683569"/>
              <a:gd name="connsiteY41" fmla="*/ 2878034 h 3351472"/>
              <a:gd name="connsiteX42" fmla="*/ 969738 w 1683569"/>
              <a:gd name="connsiteY42" fmla="*/ 2715407 h 3351472"/>
              <a:gd name="connsiteX43" fmla="*/ 897087 w 1683569"/>
              <a:gd name="connsiteY43" fmla="*/ 2603049 h 3351472"/>
              <a:gd name="connsiteX44" fmla="*/ 1026579 w 1683569"/>
              <a:gd name="connsiteY44" fmla="*/ 2490770 h 3351472"/>
              <a:gd name="connsiteX45" fmla="*/ 1208210 w 1683569"/>
              <a:gd name="connsiteY45" fmla="*/ 2249744 h 3351472"/>
              <a:gd name="connsiteX46" fmla="*/ 1314146 w 1683569"/>
              <a:gd name="connsiteY46" fmla="*/ 2041342 h 3351472"/>
              <a:gd name="connsiteX47" fmla="*/ 1391689 w 1683569"/>
              <a:gd name="connsiteY47" fmla="*/ 1994730 h 3351472"/>
              <a:gd name="connsiteX48" fmla="*/ 1114373 w 1683569"/>
              <a:gd name="connsiteY48" fmla="*/ 1903959 h 3351472"/>
              <a:gd name="connsiteX49" fmla="*/ 778351 w 1683569"/>
              <a:gd name="connsiteY49" fmla="*/ 2334862 h 3351472"/>
              <a:gd name="connsiteX50" fmla="*/ 696961 w 1683569"/>
              <a:gd name="connsiteY50" fmla="*/ 2416395 h 3351472"/>
              <a:gd name="connsiteX51" fmla="*/ 653732 w 1683569"/>
              <a:gd name="connsiteY51" fmla="*/ 2448755 h 3351472"/>
              <a:gd name="connsiteX52" fmla="*/ 461346 w 1683569"/>
              <a:gd name="connsiteY52" fmla="*/ 2744955 h 3351472"/>
              <a:gd name="connsiteX53" fmla="*/ 353376 w 1683569"/>
              <a:gd name="connsiteY53" fmla="*/ 2885509 h 3351472"/>
              <a:gd name="connsiteX54" fmla="*/ 269963 w 1683569"/>
              <a:gd name="connsiteY54" fmla="*/ 3025792 h 3351472"/>
              <a:gd name="connsiteX55" fmla="*/ 308314 w 1683569"/>
              <a:gd name="connsiteY55" fmla="*/ 3071347 h 3351472"/>
              <a:gd name="connsiteX56" fmla="*/ 246923 w 1683569"/>
              <a:gd name="connsiteY56" fmla="*/ 3175901 h 3351472"/>
              <a:gd name="connsiteX57" fmla="*/ 227249 w 1683569"/>
              <a:gd name="connsiteY57" fmla="*/ 3260541 h 3351472"/>
              <a:gd name="connsiteX58" fmla="*/ 288305 w 1683569"/>
              <a:gd name="connsiteY58" fmla="*/ 3340680 h 3351472"/>
              <a:gd name="connsiteX59" fmla="*/ 92034 w 1683569"/>
              <a:gd name="connsiteY59" fmla="*/ 3247846 h 3351472"/>
              <a:gd name="connsiteX60" fmla="*/ 69343 w 1683569"/>
              <a:gd name="connsiteY60" fmla="*/ 3121881 h 3351472"/>
              <a:gd name="connsiteX61" fmla="*/ 177467 w 1683569"/>
              <a:gd name="connsiteY61" fmla="*/ 2871911 h 3351472"/>
              <a:gd name="connsiteX62" fmla="*/ 295357 w 1683569"/>
              <a:gd name="connsiteY62" fmla="*/ 2665535 h 3351472"/>
              <a:gd name="connsiteX63" fmla="*/ 463862 w 1683569"/>
              <a:gd name="connsiteY63" fmla="*/ 2355803 h 3351472"/>
              <a:gd name="connsiteX64" fmla="*/ 666856 w 1683569"/>
              <a:gd name="connsiteY64" fmla="*/ 2063973 h 3351472"/>
              <a:gd name="connsiteX65" fmla="*/ 769947 w 1683569"/>
              <a:gd name="connsiteY65" fmla="*/ 1827198 h 3351472"/>
              <a:gd name="connsiteX66" fmla="*/ 797864 w 1683569"/>
              <a:gd name="connsiteY66" fmla="*/ 1760320 h 3351472"/>
              <a:gd name="connsiteX67" fmla="*/ 753129 w 1683569"/>
              <a:gd name="connsiteY67" fmla="*/ 1616769 h 3351472"/>
              <a:gd name="connsiteX68" fmla="*/ 813840 w 1683569"/>
              <a:gd name="connsiteY68" fmla="*/ 1441130 h 3351472"/>
              <a:gd name="connsiteX69" fmla="*/ 903645 w 1683569"/>
              <a:gd name="connsiteY69" fmla="*/ 1306699 h 3351472"/>
              <a:gd name="connsiteX70" fmla="*/ 870179 w 1683569"/>
              <a:gd name="connsiteY70" fmla="*/ 1188481 h 3351472"/>
              <a:gd name="connsiteX71" fmla="*/ 867824 w 1683569"/>
              <a:gd name="connsiteY71" fmla="*/ 1201992 h 3351472"/>
              <a:gd name="connsiteX72" fmla="*/ 857734 w 1683569"/>
              <a:gd name="connsiteY72" fmla="*/ 1220569 h 3351472"/>
              <a:gd name="connsiteX73" fmla="*/ 702677 w 1683569"/>
              <a:gd name="connsiteY73" fmla="*/ 1161459 h 3351472"/>
              <a:gd name="connsiteX74" fmla="*/ 550142 w 1683569"/>
              <a:gd name="connsiteY74" fmla="*/ 1103364 h 3351472"/>
              <a:gd name="connsiteX75" fmla="*/ 406185 w 1683569"/>
              <a:gd name="connsiteY75" fmla="*/ 1036486 h 3351472"/>
              <a:gd name="connsiteX76" fmla="*/ 643479 w 1683569"/>
              <a:gd name="connsiteY76" fmla="*/ 686559 h 3351472"/>
              <a:gd name="connsiteX77" fmla="*/ 833012 w 1683569"/>
              <a:gd name="connsiteY77" fmla="*/ 569016 h 3351472"/>
              <a:gd name="connsiteX78" fmla="*/ 822585 w 1683569"/>
              <a:gd name="connsiteY78" fmla="*/ 538280 h 3351472"/>
              <a:gd name="connsiteX79" fmla="*/ 681487 w 1683569"/>
              <a:gd name="connsiteY79" fmla="*/ 616641 h 3351472"/>
              <a:gd name="connsiteX80" fmla="*/ 646170 w 1683569"/>
              <a:gd name="connsiteY80" fmla="*/ 599078 h 3351472"/>
              <a:gd name="connsiteX81" fmla="*/ 642807 w 1683569"/>
              <a:gd name="connsiteY81" fmla="*/ 597389 h 3351472"/>
              <a:gd name="connsiteX82" fmla="*/ 581759 w 1683569"/>
              <a:gd name="connsiteY82" fmla="*/ 681493 h 3351472"/>
              <a:gd name="connsiteX83" fmla="*/ 614721 w 1683569"/>
              <a:gd name="connsiteY83" fmla="*/ 601104 h 3351472"/>
              <a:gd name="connsiteX84" fmla="*/ 606481 w 1683569"/>
              <a:gd name="connsiteY84" fmla="*/ 572732 h 3351472"/>
              <a:gd name="connsiteX85" fmla="*/ 534670 w 1683569"/>
              <a:gd name="connsiteY85" fmla="*/ 602455 h 3351472"/>
              <a:gd name="connsiteX86" fmla="*/ 548629 w 1683569"/>
              <a:gd name="connsiteY86" fmla="*/ 543008 h 3351472"/>
              <a:gd name="connsiteX87" fmla="*/ 579236 w 1683569"/>
              <a:gd name="connsiteY87" fmla="*/ 525107 h 3351472"/>
              <a:gd name="connsiteX88" fmla="*/ 583945 w 1683569"/>
              <a:gd name="connsiteY88" fmla="*/ 522404 h 3351472"/>
              <a:gd name="connsiteX89" fmla="*/ 588991 w 1683569"/>
              <a:gd name="connsiteY89" fmla="*/ 519702 h 3351472"/>
              <a:gd name="connsiteX90" fmla="*/ 536688 w 1683569"/>
              <a:gd name="connsiteY90" fmla="*/ 442691 h 3351472"/>
              <a:gd name="connsiteX91" fmla="*/ 598240 w 1683569"/>
              <a:gd name="connsiteY91" fmla="*/ 365005 h 3351472"/>
              <a:gd name="connsiteX92" fmla="*/ 667024 w 1683569"/>
              <a:gd name="connsiteY92" fmla="*/ 367369 h 3351472"/>
              <a:gd name="connsiteX93" fmla="*/ 674760 w 1683569"/>
              <a:gd name="connsiteY93" fmla="*/ 321771 h 3351472"/>
              <a:gd name="connsiteX94" fmla="*/ 680310 w 1683569"/>
              <a:gd name="connsiteY94" fmla="*/ 316029 h 3351472"/>
              <a:gd name="connsiteX95" fmla="*/ 711926 w 1683569"/>
              <a:gd name="connsiteY95" fmla="*/ 297114 h 3351472"/>
              <a:gd name="connsiteX96" fmla="*/ 735975 w 1683569"/>
              <a:gd name="connsiteY96" fmla="*/ 331228 h 3351472"/>
              <a:gd name="connsiteX97" fmla="*/ 772301 w 1683569"/>
              <a:gd name="connsiteY97" fmla="*/ 248138 h 3351472"/>
              <a:gd name="connsiteX98" fmla="*/ 831667 w 1683569"/>
              <a:gd name="connsiteY98" fmla="*/ 187340 h 3351472"/>
              <a:gd name="connsiteX99" fmla="*/ 864461 w 1683569"/>
              <a:gd name="connsiteY99" fmla="*/ 72499 h 3351472"/>
              <a:gd name="connsiteX100" fmla="*/ 1033960 w 1683569"/>
              <a:gd name="connsiteY100"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58182 w 1683569"/>
              <a:gd name="connsiteY31" fmla="*/ 1805919 h 3351472"/>
              <a:gd name="connsiteX32" fmla="*/ 1584081 w 1683569"/>
              <a:gd name="connsiteY32" fmla="*/ 1827198 h 3351472"/>
              <a:gd name="connsiteX33" fmla="*/ 1664132 w 1683569"/>
              <a:gd name="connsiteY33" fmla="*/ 1926501 h 3351472"/>
              <a:gd name="connsiteX34" fmla="*/ 1666318 w 1683569"/>
              <a:gd name="connsiteY34" fmla="*/ 2067013 h 3351472"/>
              <a:gd name="connsiteX35" fmla="*/ 1213760 w 1683569"/>
              <a:gd name="connsiteY35" fmla="*/ 2506110 h 3351472"/>
              <a:gd name="connsiteX36" fmla="*/ 1159279 w 1683569"/>
              <a:gd name="connsiteY36" fmla="*/ 2601469 h 3351472"/>
              <a:gd name="connsiteX37" fmla="*/ 1196613 w 1683569"/>
              <a:gd name="connsiteY37" fmla="*/ 2603246 h 3351472"/>
              <a:gd name="connsiteX38" fmla="*/ 1150190 w 1683569"/>
              <a:gd name="connsiteY38" fmla="*/ 2702014 h 3351472"/>
              <a:gd name="connsiteX39" fmla="*/ 1154394 w 1683569"/>
              <a:gd name="connsiteY39" fmla="*/ 2802331 h 3351472"/>
              <a:gd name="connsiteX40" fmla="*/ 1203169 w 1683569"/>
              <a:gd name="connsiteY40" fmla="*/ 2922620 h 3351472"/>
              <a:gd name="connsiteX41" fmla="*/ 1072680 w 1683569"/>
              <a:gd name="connsiteY41" fmla="*/ 2878034 h 3351472"/>
              <a:gd name="connsiteX42" fmla="*/ 969738 w 1683569"/>
              <a:gd name="connsiteY42" fmla="*/ 2715407 h 3351472"/>
              <a:gd name="connsiteX43" fmla="*/ 897087 w 1683569"/>
              <a:gd name="connsiteY43" fmla="*/ 2603049 h 3351472"/>
              <a:gd name="connsiteX44" fmla="*/ 1026579 w 1683569"/>
              <a:gd name="connsiteY44" fmla="*/ 2490770 h 3351472"/>
              <a:gd name="connsiteX45" fmla="*/ 1208210 w 1683569"/>
              <a:gd name="connsiteY45" fmla="*/ 2249744 h 3351472"/>
              <a:gd name="connsiteX46" fmla="*/ 1314146 w 1683569"/>
              <a:gd name="connsiteY46" fmla="*/ 2041342 h 3351472"/>
              <a:gd name="connsiteX47" fmla="*/ 1391689 w 1683569"/>
              <a:gd name="connsiteY47" fmla="*/ 1994730 h 3351472"/>
              <a:gd name="connsiteX48" fmla="*/ 1114373 w 1683569"/>
              <a:gd name="connsiteY48" fmla="*/ 1903959 h 3351472"/>
              <a:gd name="connsiteX49" fmla="*/ 778351 w 1683569"/>
              <a:gd name="connsiteY49" fmla="*/ 2334862 h 3351472"/>
              <a:gd name="connsiteX50" fmla="*/ 696961 w 1683569"/>
              <a:gd name="connsiteY50" fmla="*/ 2416395 h 3351472"/>
              <a:gd name="connsiteX51" fmla="*/ 653732 w 1683569"/>
              <a:gd name="connsiteY51" fmla="*/ 2448755 h 3351472"/>
              <a:gd name="connsiteX52" fmla="*/ 461346 w 1683569"/>
              <a:gd name="connsiteY52" fmla="*/ 2744955 h 3351472"/>
              <a:gd name="connsiteX53" fmla="*/ 353376 w 1683569"/>
              <a:gd name="connsiteY53" fmla="*/ 2885509 h 3351472"/>
              <a:gd name="connsiteX54" fmla="*/ 269963 w 1683569"/>
              <a:gd name="connsiteY54" fmla="*/ 3025792 h 3351472"/>
              <a:gd name="connsiteX55" fmla="*/ 308314 w 1683569"/>
              <a:gd name="connsiteY55" fmla="*/ 3071347 h 3351472"/>
              <a:gd name="connsiteX56" fmla="*/ 246923 w 1683569"/>
              <a:gd name="connsiteY56" fmla="*/ 3175901 h 3351472"/>
              <a:gd name="connsiteX57" fmla="*/ 227249 w 1683569"/>
              <a:gd name="connsiteY57" fmla="*/ 3260541 h 3351472"/>
              <a:gd name="connsiteX58" fmla="*/ 288305 w 1683569"/>
              <a:gd name="connsiteY58" fmla="*/ 3340680 h 3351472"/>
              <a:gd name="connsiteX59" fmla="*/ 92034 w 1683569"/>
              <a:gd name="connsiteY59" fmla="*/ 3247846 h 3351472"/>
              <a:gd name="connsiteX60" fmla="*/ 69343 w 1683569"/>
              <a:gd name="connsiteY60" fmla="*/ 3121881 h 3351472"/>
              <a:gd name="connsiteX61" fmla="*/ 177467 w 1683569"/>
              <a:gd name="connsiteY61" fmla="*/ 2871911 h 3351472"/>
              <a:gd name="connsiteX62" fmla="*/ 295357 w 1683569"/>
              <a:gd name="connsiteY62" fmla="*/ 2665535 h 3351472"/>
              <a:gd name="connsiteX63" fmla="*/ 463862 w 1683569"/>
              <a:gd name="connsiteY63" fmla="*/ 2355803 h 3351472"/>
              <a:gd name="connsiteX64" fmla="*/ 666856 w 1683569"/>
              <a:gd name="connsiteY64" fmla="*/ 2063973 h 3351472"/>
              <a:gd name="connsiteX65" fmla="*/ 769947 w 1683569"/>
              <a:gd name="connsiteY65" fmla="*/ 1827198 h 3351472"/>
              <a:gd name="connsiteX66" fmla="*/ 797864 w 1683569"/>
              <a:gd name="connsiteY66" fmla="*/ 1760320 h 3351472"/>
              <a:gd name="connsiteX67" fmla="*/ 753129 w 1683569"/>
              <a:gd name="connsiteY67" fmla="*/ 1616769 h 3351472"/>
              <a:gd name="connsiteX68" fmla="*/ 813840 w 1683569"/>
              <a:gd name="connsiteY68" fmla="*/ 1441130 h 3351472"/>
              <a:gd name="connsiteX69" fmla="*/ 903645 w 1683569"/>
              <a:gd name="connsiteY69" fmla="*/ 1306699 h 3351472"/>
              <a:gd name="connsiteX70" fmla="*/ 870179 w 1683569"/>
              <a:gd name="connsiteY70" fmla="*/ 1188481 h 3351472"/>
              <a:gd name="connsiteX71" fmla="*/ 867824 w 1683569"/>
              <a:gd name="connsiteY71" fmla="*/ 1201992 h 3351472"/>
              <a:gd name="connsiteX72" fmla="*/ 857734 w 1683569"/>
              <a:gd name="connsiteY72" fmla="*/ 1220569 h 3351472"/>
              <a:gd name="connsiteX73" fmla="*/ 702677 w 1683569"/>
              <a:gd name="connsiteY73" fmla="*/ 1161459 h 3351472"/>
              <a:gd name="connsiteX74" fmla="*/ 550142 w 1683569"/>
              <a:gd name="connsiteY74" fmla="*/ 1103364 h 3351472"/>
              <a:gd name="connsiteX75" fmla="*/ 406185 w 1683569"/>
              <a:gd name="connsiteY75" fmla="*/ 1036486 h 3351472"/>
              <a:gd name="connsiteX76" fmla="*/ 643479 w 1683569"/>
              <a:gd name="connsiteY76" fmla="*/ 686559 h 3351472"/>
              <a:gd name="connsiteX77" fmla="*/ 833012 w 1683569"/>
              <a:gd name="connsiteY77" fmla="*/ 569016 h 3351472"/>
              <a:gd name="connsiteX78" fmla="*/ 822585 w 1683569"/>
              <a:gd name="connsiteY78" fmla="*/ 538280 h 3351472"/>
              <a:gd name="connsiteX79" fmla="*/ 681487 w 1683569"/>
              <a:gd name="connsiteY79" fmla="*/ 616641 h 3351472"/>
              <a:gd name="connsiteX80" fmla="*/ 646170 w 1683569"/>
              <a:gd name="connsiteY80" fmla="*/ 599078 h 3351472"/>
              <a:gd name="connsiteX81" fmla="*/ 642807 w 1683569"/>
              <a:gd name="connsiteY81" fmla="*/ 597389 h 3351472"/>
              <a:gd name="connsiteX82" fmla="*/ 581759 w 1683569"/>
              <a:gd name="connsiteY82" fmla="*/ 681493 h 3351472"/>
              <a:gd name="connsiteX83" fmla="*/ 614721 w 1683569"/>
              <a:gd name="connsiteY83" fmla="*/ 601104 h 3351472"/>
              <a:gd name="connsiteX84" fmla="*/ 606481 w 1683569"/>
              <a:gd name="connsiteY84" fmla="*/ 572732 h 3351472"/>
              <a:gd name="connsiteX85" fmla="*/ 534670 w 1683569"/>
              <a:gd name="connsiteY85" fmla="*/ 602455 h 3351472"/>
              <a:gd name="connsiteX86" fmla="*/ 548629 w 1683569"/>
              <a:gd name="connsiteY86" fmla="*/ 543008 h 3351472"/>
              <a:gd name="connsiteX87" fmla="*/ 579236 w 1683569"/>
              <a:gd name="connsiteY87" fmla="*/ 525107 h 3351472"/>
              <a:gd name="connsiteX88" fmla="*/ 583945 w 1683569"/>
              <a:gd name="connsiteY88" fmla="*/ 522404 h 3351472"/>
              <a:gd name="connsiteX89" fmla="*/ 588991 w 1683569"/>
              <a:gd name="connsiteY89" fmla="*/ 519702 h 3351472"/>
              <a:gd name="connsiteX90" fmla="*/ 536688 w 1683569"/>
              <a:gd name="connsiteY90" fmla="*/ 442691 h 3351472"/>
              <a:gd name="connsiteX91" fmla="*/ 598240 w 1683569"/>
              <a:gd name="connsiteY91" fmla="*/ 365005 h 3351472"/>
              <a:gd name="connsiteX92" fmla="*/ 667024 w 1683569"/>
              <a:gd name="connsiteY92" fmla="*/ 367369 h 3351472"/>
              <a:gd name="connsiteX93" fmla="*/ 674760 w 1683569"/>
              <a:gd name="connsiteY93" fmla="*/ 321771 h 3351472"/>
              <a:gd name="connsiteX94" fmla="*/ 680310 w 1683569"/>
              <a:gd name="connsiteY94" fmla="*/ 316029 h 3351472"/>
              <a:gd name="connsiteX95" fmla="*/ 711926 w 1683569"/>
              <a:gd name="connsiteY95" fmla="*/ 297114 h 3351472"/>
              <a:gd name="connsiteX96" fmla="*/ 735975 w 1683569"/>
              <a:gd name="connsiteY96" fmla="*/ 331228 h 3351472"/>
              <a:gd name="connsiteX97" fmla="*/ 772301 w 1683569"/>
              <a:gd name="connsiteY97" fmla="*/ 248138 h 3351472"/>
              <a:gd name="connsiteX98" fmla="*/ 831667 w 1683569"/>
              <a:gd name="connsiteY98" fmla="*/ 187340 h 3351472"/>
              <a:gd name="connsiteX99" fmla="*/ 864461 w 1683569"/>
              <a:gd name="connsiteY99" fmla="*/ 72499 h 3351472"/>
              <a:gd name="connsiteX100" fmla="*/ 1033960 w 1683569"/>
              <a:gd name="connsiteY100"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71646 w 1683569"/>
              <a:gd name="connsiteY31" fmla="*/ 1797878 h 3351472"/>
              <a:gd name="connsiteX32" fmla="*/ 1584081 w 1683569"/>
              <a:gd name="connsiteY32" fmla="*/ 1827198 h 3351472"/>
              <a:gd name="connsiteX33" fmla="*/ 1664132 w 1683569"/>
              <a:gd name="connsiteY33" fmla="*/ 1926501 h 3351472"/>
              <a:gd name="connsiteX34" fmla="*/ 1666318 w 1683569"/>
              <a:gd name="connsiteY34" fmla="*/ 2067013 h 3351472"/>
              <a:gd name="connsiteX35" fmla="*/ 1213760 w 1683569"/>
              <a:gd name="connsiteY35" fmla="*/ 2506110 h 3351472"/>
              <a:gd name="connsiteX36" fmla="*/ 1159279 w 1683569"/>
              <a:gd name="connsiteY36" fmla="*/ 2601469 h 3351472"/>
              <a:gd name="connsiteX37" fmla="*/ 1196613 w 1683569"/>
              <a:gd name="connsiteY37" fmla="*/ 2603246 h 3351472"/>
              <a:gd name="connsiteX38" fmla="*/ 1150190 w 1683569"/>
              <a:gd name="connsiteY38" fmla="*/ 2702014 h 3351472"/>
              <a:gd name="connsiteX39" fmla="*/ 1154394 w 1683569"/>
              <a:gd name="connsiteY39" fmla="*/ 2802331 h 3351472"/>
              <a:gd name="connsiteX40" fmla="*/ 1203169 w 1683569"/>
              <a:gd name="connsiteY40" fmla="*/ 2922620 h 3351472"/>
              <a:gd name="connsiteX41" fmla="*/ 1072680 w 1683569"/>
              <a:gd name="connsiteY41" fmla="*/ 2878034 h 3351472"/>
              <a:gd name="connsiteX42" fmla="*/ 969738 w 1683569"/>
              <a:gd name="connsiteY42" fmla="*/ 2715407 h 3351472"/>
              <a:gd name="connsiteX43" fmla="*/ 897087 w 1683569"/>
              <a:gd name="connsiteY43" fmla="*/ 2603049 h 3351472"/>
              <a:gd name="connsiteX44" fmla="*/ 1026579 w 1683569"/>
              <a:gd name="connsiteY44" fmla="*/ 2490770 h 3351472"/>
              <a:gd name="connsiteX45" fmla="*/ 1208210 w 1683569"/>
              <a:gd name="connsiteY45" fmla="*/ 2249744 h 3351472"/>
              <a:gd name="connsiteX46" fmla="*/ 1314146 w 1683569"/>
              <a:gd name="connsiteY46" fmla="*/ 2041342 h 3351472"/>
              <a:gd name="connsiteX47" fmla="*/ 1391689 w 1683569"/>
              <a:gd name="connsiteY47" fmla="*/ 1994730 h 3351472"/>
              <a:gd name="connsiteX48" fmla="*/ 1114373 w 1683569"/>
              <a:gd name="connsiteY48" fmla="*/ 1903959 h 3351472"/>
              <a:gd name="connsiteX49" fmla="*/ 778351 w 1683569"/>
              <a:gd name="connsiteY49" fmla="*/ 2334862 h 3351472"/>
              <a:gd name="connsiteX50" fmla="*/ 696961 w 1683569"/>
              <a:gd name="connsiteY50" fmla="*/ 2416395 h 3351472"/>
              <a:gd name="connsiteX51" fmla="*/ 653732 w 1683569"/>
              <a:gd name="connsiteY51" fmla="*/ 2448755 h 3351472"/>
              <a:gd name="connsiteX52" fmla="*/ 461346 w 1683569"/>
              <a:gd name="connsiteY52" fmla="*/ 2744955 h 3351472"/>
              <a:gd name="connsiteX53" fmla="*/ 353376 w 1683569"/>
              <a:gd name="connsiteY53" fmla="*/ 2885509 h 3351472"/>
              <a:gd name="connsiteX54" fmla="*/ 269963 w 1683569"/>
              <a:gd name="connsiteY54" fmla="*/ 3025792 h 3351472"/>
              <a:gd name="connsiteX55" fmla="*/ 308314 w 1683569"/>
              <a:gd name="connsiteY55" fmla="*/ 3071347 h 3351472"/>
              <a:gd name="connsiteX56" fmla="*/ 246923 w 1683569"/>
              <a:gd name="connsiteY56" fmla="*/ 3175901 h 3351472"/>
              <a:gd name="connsiteX57" fmla="*/ 227249 w 1683569"/>
              <a:gd name="connsiteY57" fmla="*/ 3260541 h 3351472"/>
              <a:gd name="connsiteX58" fmla="*/ 288305 w 1683569"/>
              <a:gd name="connsiteY58" fmla="*/ 3340680 h 3351472"/>
              <a:gd name="connsiteX59" fmla="*/ 92034 w 1683569"/>
              <a:gd name="connsiteY59" fmla="*/ 3247846 h 3351472"/>
              <a:gd name="connsiteX60" fmla="*/ 69343 w 1683569"/>
              <a:gd name="connsiteY60" fmla="*/ 3121881 h 3351472"/>
              <a:gd name="connsiteX61" fmla="*/ 177467 w 1683569"/>
              <a:gd name="connsiteY61" fmla="*/ 2871911 h 3351472"/>
              <a:gd name="connsiteX62" fmla="*/ 295357 w 1683569"/>
              <a:gd name="connsiteY62" fmla="*/ 2665535 h 3351472"/>
              <a:gd name="connsiteX63" fmla="*/ 463862 w 1683569"/>
              <a:gd name="connsiteY63" fmla="*/ 2355803 h 3351472"/>
              <a:gd name="connsiteX64" fmla="*/ 666856 w 1683569"/>
              <a:gd name="connsiteY64" fmla="*/ 2063973 h 3351472"/>
              <a:gd name="connsiteX65" fmla="*/ 769947 w 1683569"/>
              <a:gd name="connsiteY65" fmla="*/ 1827198 h 3351472"/>
              <a:gd name="connsiteX66" fmla="*/ 797864 w 1683569"/>
              <a:gd name="connsiteY66" fmla="*/ 1760320 h 3351472"/>
              <a:gd name="connsiteX67" fmla="*/ 753129 w 1683569"/>
              <a:gd name="connsiteY67" fmla="*/ 1616769 h 3351472"/>
              <a:gd name="connsiteX68" fmla="*/ 813840 w 1683569"/>
              <a:gd name="connsiteY68" fmla="*/ 1441130 h 3351472"/>
              <a:gd name="connsiteX69" fmla="*/ 903645 w 1683569"/>
              <a:gd name="connsiteY69" fmla="*/ 1306699 h 3351472"/>
              <a:gd name="connsiteX70" fmla="*/ 870179 w 1683569"/>
              <a:gd name="connsiteY70" fmla="*/ 1188481 h 3351472"/>
              <a:gd name="connsiteX71" fmla="*/ 867824 w 1683569"/>
              <a:gd name="connsiteY71" fmla="*/ 1201992 h 3351472"/>
              <a:gd name="connsiteX72" fmla="*/ 857734 w 1683569"/>
              <a:gd name="connsiteY72" fmla="*/ 1220569 h 3351472"/>
              <a:gd name="connsiteX73" fmla="*/ 702677 w 1683569"/>
              <a:gd name="connsiteY73" fmla="*/ 1161459 h 3351472"/>
              <a:gd name="connsiteX74" fmla="*/ 550142 w 1683569"/>
              <a:gd name="connsiteY74" fmla="*/ 1103364 h 3351472"/>
              <a:gd name="connsiteX75" fmla="*/ 406185 w 1683569"/>
              <a:gd name="connsiteY75" fmla="*/ 1036486 h 3351472"/>
              <a:gd name="connsiteX76" fmla="*/ 643479 w 1683569"/>
              <a:gd name="connsiteY76" fmla="*/ 686559 h 3351472"/>
              <a:gd name="connsiteX77" fmla="*/ 833012 w 1683569"/>
              <a:gd name="connsiteY77" fmla="*/ 569016 h 3351472"/>
              <a:gd name="connsiteX78" fmla="*/ 822585 w 1683569"/>
              <a:gd name="connsiteY78" fmla="*/ 538280 h 3351472"/>
              <a:gd name="connsiteX79" fmla="*/ 681487 w 1683569"/>
              <a:gd name="connsiteY79" fmla="*/ 616641 h 3351472"/>
              <a:gd name="connsiteX80" fmla="*/ 646170 w 1683569"/>
              <a:gd name="connsiteY80" fmla="*/ 599078 h 3351472"/>
              <a:gd name="connsiteX81" fmla="*/ 642807 w 1683569"/>
              <a:gd name="connsiteY81" fmla="*/ 597389 h 3351472"/>
              <a:gd name="connsiteX82" fmla="*/ 581759 w 1683569"/>
              <a:gd name="connsiteY82" fmla="*/ 681493 h 3351472"/>
              <a:gd name="connsiteX83" fmla="*/ 614721 w 1683569"/>
              <a:gd name="connsiteY83" fmla="*/ 601104 h 3351472"/>
              <a:gd name="connsiteX84" fmla="*/ 606481 w 1683569"/>
              <a:gd name="connsiteY84" fmla="*/ 572732 h 3351472"/>
              <a:gd name="connsiteX85" fmla="*/ 534670 w 1683569"/>
              <a:gd name="connsiteY85" fmla="*/ 602455 h 3351472"/>
              <a:gd name="connsiteX86" fmla="*/ 548629 w 1683569"/>
              <a:gd name="connsiteY86" fmla="*/ 543008 h 3351472"/>
              <a:gd name="connsiteX87" fmla="*/ 579236 w 1683569"/>
              <a:gd name="connsiteY87" fmla="*/ 525107 h 3351472"/>
              <a:gd name="connsiteX88" fmla="*/ 583945 w 1683569"/>
              <a:gd name="connsiteY88" fmla="*/ 522404 h 3351472"/>
              <a:gd name="connsiteX89" fmla="*/ 588991 w 1683569"/>
              <a:gd name="connsiteY89" fmla="*/ 519702 h 3351472"/>
              <a:gd name="connsiteX90" fmla="*/ 536688 w 1683569"/>
              <a:gd name="connsiteY90" fmla="*/ 442691 h 3351472"/>
              <a:gd name="connsiteX91" fmla="*/ 598240 w 1683569"/>
              <a:gd name="connsiteY91" fmla="*/ 365005 h 3351472"/>
              <a:gd name="connsiteX92" fmla="*/ 667024 w 1683569"/>
              <a:gd name="connsiteY92" fmla="*/ 367369 h 3351472"/>
              <a:gd name="connsiteX93" fmla="*/ 674760 w 1683569"/>
              <a:gd name="connsiteY93" fmla="*/ 321771 h 3351472"/>
              <a:gd name="connsiteX94" fmla="*/ 680310 w 1683569"/>
              <a:gd name="connsiteY94" fmla="*/ 316029 h 3351472"/>
              <a:gd name="connsiteX95" fmla="*/ 711926 w 1683569"/>
              <a:gd name="connsiteY95" fmla="*/ 297114 h 3351472"/>
              <a:gd name="connsiteX96" fmla="*/ 735975 w 1683569"/>
              <a:gd name="connsiteY96" fmla="*/ 331228 h 3351472"/>
              <a:gd name="connsiteX97" fmla="*/ 772301 w 1683569"/>
              <a:gd name="connsiteY97" fmla="*/ 248138 h 3351472"/>
              <a:gd name="connsiteX98" fmla="*/ 831667 w 1683569"/>
              <a:gd name="connsiteY98" fmla="*/ 187340 h 3351472"/>
              <a:gd name="connsiteX99" fmla="*/ 864461 w 1683569"/>
              <a:gd name="connsiteY99" fmla="*/ 72499 h 3351472"/>
              <a:gd name="connsiteX100" fmla="*/ 1033960 w 1683569"/>
              <a:gd name="connsiteY100"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84081 w 1683569"/>
              <a:gd name="connsiteY31" fmla="*/ 1827198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4675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683569" h="3351472">
                <a:moveTo>
                  <a:pt x="752589" y="812645"/>
                </a:moveTo>
                <a:cubicBezTo>
                  <a:pt x="710618" y="820010"/>
                  <a:pt x="572603" y="913682"/>
                  <a:pt x="525423" y="941606"/>
                </a:cubicBezTo>
                <a:cubicBezTo>
                  <a:pt x="585776" y="1001444"/>
                  <a:pt x="631245" y="1024595"/>
                  <a:pt x="670178" y="1048312"/>
                </a:cubicBezTo>
                <a:cubicBezTo>
                  <a:pt x="709111" y="1072029"/>
                  <a:pt x="735525" y="1084777"/>
                  <a:pt x="759023" y="1083908"/>
                </a:cubicBezTo>
                <a:cubicBezTo>
                  <a:pt x="782521" y="1083039"/>
                  <a:pt x="791867" y="1061814"/>
                  <a:pt x="811168" y="1043096"/>
                </a:cubicBezTo>
                <a:lnTo>
                  <a:pt x="854480" y="1022537"/>
                </a:lnTo>
                <a:cubicBezTo>
                  <a:pt x="782817" y="963294"/>
                  <a:pt x="785285" y="874569"/>
                  <a:pt x="752589" y="812645"/>
                </a:cubicBezTo>
                <a:close/>
                <a:moveTo>
                  <a:pt x="1033960" y="259"/>
                </a:moveTo>
                <a:cubicBezTo>
                  <a:pt x="1089353" y="3003"/>
                  <a:pt x="1138502" y="27238"/>
                  <a:pt x="1165998" y="56962"/>
                </a:cubicBezTo>
                <a:cubicBezTo>
                  <a:pt x="1199129" y="93103"/>
                  <a:pt x="1197783" y="107289"/>
                  <a:pt x="1216451" y="152550"/>
                </a:cubicBezTo>
                <a:cubicBezTo>
                  <a:pt x="1254794" y="244760"/>
                  <a:pt x="1223009" y="202539"/>
                  <a:pt x="1228223" y="250502"/>
                </a:cubicBezTo>
                <a:cubicBezTo>
                  <a:pt x="1230914" y="275497"/>
                  <a:pt x="1245377" y="274146"/>
                  <a:pt x="1244031" y="300154"/>
                </a:cubicBezTo>
                <a:cubicBezTo>
                  <a:pt x="1242518" y="325149"/>
                  <a:pt x="1234277" y="305896"/>
                  <a:pt x="1228559" y="355548"/>
                </a:cubicBezTo>
                <a:cubicBezTo>
                  <a:pt x="1224187" y="390675"/>
                  <a:pt x="1225364" y="427492"/>
                  <a:pt x="1217964" y="469713"/>
                </a:cubicBezTo>
                <a:lnTo>
                  <a:pt x="1143463" y="479170"/>
                </a:lnTo>
                <a:cubicBezTo>
                  <a:pt x="1150694" y="595024"/>
                  <a:pt x="1162251" y="510267"/>
                  <a:pt x="1263708" y="543008"/>
                </a:cubicBezTo>
                <a:cubicBezTo>
                  <a:pt x="1336528" y="626675"/>
                  <a:pt x="1322983" y="740931"/>
                  <a:pt x="1335958" y="805226"/>
                </a:cubicBezTo>
                <a:cubicBezTo>
                  <a:pt x="1361491" y="869521"/>
                  <a:pt x="1374115" y="890594"/>
                  <a:pt x="1398778" y="926102"/>
                </a:cubicBezTo>
                <a:cubicBezTo>
                  <a:pt x="1445026" y="919685"/>
                  <a:pt x="1485030" y="884010"/>
                  <a:pt x="1507165" y="847468"/>
                </a:cubicBezTo>
                <a:cubicBezTo>
                  <a:pt x="1484090" y="818966"/>
                  <a:pt x="1457572" y="792113"/>
                  <a:pt x="1529801" y="709527"/>
                </a:cubicBezTo>
                <a:cubicBezTo>
                  <a:pt x="1554523" y="703785"/>
                  <a:pt x="1567299" y="687367"/>
                  <a:pt x="1586639" y="695473"/>
                </a:cubicBezTo>
                <a:cubicBezTo>
                  <a:pt x="1593198" y="699526"/>
                  <a:pt x="1610359" y="722678"/>
                  <a:pt x="1616918" y="726731"/>
                </a:cubicBezTo>
                <a:cubicBezTo>
                  <a:pt x="1632390" y="740242"/>
                  <a:pt x="1613963" y="745963"/>
                  <a:pt x="1636915" y="762102"/>
                </a:cubicBezTo>
                <a:cubicBezTo>
                  <a:pt x="1641367" y="776196"/>
                  <a:pt x="1625471" y="789382"/>
                  <a:pt x="1634826" y="832736"/>
                </a:cubicBezTo>
                <a:cubicBezTo>
                  <a:pt x="1609018" y="876090"/>
                  <a:pt x="1538113" y="983403"/>
                  <a:pt x="1492272" y="1038306"/>
                </a:cubicBezTo>
                <a:cubicBezTo>
                  <a:pt x="1432966" y="1103930"/>
                  <a:pt x="1372685" y="1175308"/>
                  <a:pt x="1305920" y="1081746"/>
                </a:cubicBezTo>
                <a:cubicBezTo>
                  <a:pt x="1290952" y="1166188"/>
                  <a:pt x="1270098" y="1310752"/>
                  <a:pt x="1286243" y="1397558"/>
                </a:cubicBezTo>
                <a:cubicBezTo>
                  <a:pt x="1296838" y="1453628"/>
                  <a:pt x="1285907" y="1415798"/>
                  <a:pt x="1267912" y="1466125"/>
                </a:cubicBezTo>
                <a:cubicBezTo>
                  <a:pt x="1261017" y="1486053"/>
                  <a:pt x="1262194" y="1508346"/>
                  <a:pt x="1245377" y="1533679"/>
                </a:cubicBezTo>
                <a:cubicBezTo>
                  <a:pt x="1237304" y="1554282"/>
                  <a:pt x="1223009" y="1576575"/>
                  <a:pt x="1219310" y="1589748"/>
                </a:cubicBezTo>
                <a:cubicBezTo>
                  <a:pt x="1220487" y="1597179"/>
                  <a:pt x="1267611" y="1599925"/>
                  <a:pt x="1268788" y="1607356"/>
                </a:cubicBezTo>
                <a:cubicBezTo>
                  <a:pt x="1329583" y="1646931"/>
                  <a:pt x="1494404" y="1740059"/>
                  <a:pt x="1567924" y="1792356"/>
                </a:cubicBezTo>
                <a:cubicBezTo>
                  <a:pt x="1592309" y="1828835"/>
                  <a:pt x="1638906" y="1874485"/>
                  <a:pt x="1664132" y="1926501"/>
                </a:cubicBezTo>
                <a:cubicBezTo>
                  <a:pt x="1685658" y="1970411"/>
                  <a:pt x="1693226" y="2027832"/>
                  <a:pt x="1666318" y="2067013"/>
                </a:cubicBezTo>
                <a:lnTo>
                  <a:pt x="1213760" y="2506110"/>
                </a:lnTo>
                <a:cubicBezTo>
                  <a:pt x="1198792" y="2525700"/>
                  <a:pt x="1169874" y="2572759"/>
                  <a:pt x="1159279" y="2601469"/>
                </a:cubicBezTo>
                <a:lnTo>
                  <a:pt x="1196613" y="2603246"/>
                </a:lnTo>
                <a:cubicBezTo>
                  <a:pt x="1186017" y="2626214"/>
                  <a:pt x="1155571" y="2665535"/>
                  <a:pt x="1150190" y="2702014"/>
                </a:cubicBezTo>
                <a:cubicBezTo>
                  <a:pt x="1145649" y="2729711"/>
                  <a:pt x="1151367" y="2773621"/>
                  <a:pt x="1154394" y="2802331"/>
                </a:cubicBezTo>
                <a:cubicBezTo>
                  <a:pt x="1190740" y="2881413"/>
                  <a:pt x="1200643" y="2890107"/>
                  <a:pt x="1203169" y="2922620"/>
                </a:cubicBezTo>
                <a:cubicBezTo>
                  <a:pt x="1173889" y="2966544"/>
                  <a:pt x="1112483" y="2910783"/>
                  <a:pt x="1072680" y="2878034"/>
                </a:cubicBezTo>
                <a:cubicBezTo>
                  <a:pt x="995177" y="2837245"/>
                  <a:pt x="999003" y="2761238"/>
                  <a:pt x="969738" y="2715407"/>
                </a:cubicBezTo>
                <a:cubicBezTo>
                  <a:pt x="940473" y="2669576"/>
                  <a:pt x="887614" y="2644956"/>
                  <a:pt x="897087" y="2603049"/>
                </a:cubicBezTo>
                <a:cubicBezTo>
                  <a:pt x="890404" y="2526300"/>
                  <a:pt x="1022879" y="2492459"/>
                  <a:pt x="1026579" y="2490770"/>
                </a:cubicBezTo>
                <a:cubicBezTo>
                  <a:pt x="1064923" y="2472869"/>
                  <a:pt x="1185170" y="2310542"/>
                  <a:pt x="1208210" y="2249744"/>
                </a:cubicBezTo>
                <a:cubicBezTo>
                  <a:pt x="1241677" y="2159898"/>
                  <a:pt x="1243512" y="2093358"/>
                  <a:pt x="1314146" y="2041342"/>
                </a:cubicBezTo>
                <a:cubicBezTo>
                  <a:pt x="1334327" y="2026481"/>
                  <a:pt x="1378571" y="2011619"/>
                  <a:pt x="1391689" y="1994730"/>
                </a:cubicBezTo>
                <a:cubicBezTo>
                  <a:pt x="1292100" y="1938587"/>
                  <a:pt x="1187531" y="1919812"/>
                  <a:pt x="1114373" y="1903959"/>
                </a:cubicBezTo>
                <a:cubicBezTo>
                  <a:pt x="986180" y="2075882"/>
                  <a:pt x="859267" y="2245353"/>
                  <a:pt x="778351" y="2334862"/>
                </a:cubicBezTo>
                <a:cubicBezTo>
                  <a:pt x="760525" y="2366950"/>
                  <a:pt x="727737" y="2392414"/>
                  <a:pt x="696961" y="2416395"/>
                </a:cubicBezTo>
                <a:cubicBezTo>
                  <a:pt x="683003" y="2426866"/>
                  <a:pt x="666682" y="2435582"/>
                  <a:pt x="653732" y="2448755"/>
                </a:cubicBezTo>
                <a:lnTo>
                  <a:pt x="461346" y="2744955"/>
                </a:lnTo>
                <a:cubicBezTo>
                  <a:pt x="426366" y="2790554"/>
                  <a:pt x="387851" y="2832142"/>
                  <a:pt x="353376" y="2885509"/>
                </a:cubicBezTo>
                <a:lnTo>
                  <a:pt x="269963" y="3025792"/>
                </a:lnTo>
                <a:cubicBezTo>
                  <a:pt x="295021" y="3052476"/>
                  <a:pt x="297887" y="3034193"/>
                  <a:pt x="308314" y="3071347"/>
                </a:cubicBezTo>
                <a:cubicBezTo>
                  <a:pt x="247426" y="3097150"/>
                  <a:pt x="267104" y="3100917"/>
                  <a:pt x="246923" y="3175901"/>
                </a:cubicBezTo>
                <a:cubicBezTo>
                  <a:pt x="235992" y="3215758"/>
                  <a:pt x="231453" y="3218996"/>
                  <a:pt x="227249" y="3260541"/>
                </a:cubicBezTo>
                <a:cubicBezTo>
                  <a:pt x="242889" y="3273039"/>
                  <a:pt x="318408" y="3314671"/>
                  <a:pt x="288305" y="3340680"/>
                </a:cubicBezTo>
                <a:cubicBezTo>
                  <a:pt x="280905" y="3346759"/>
                  <a:pt x="188956" y="3389664"/>
                  <a:pt x="92034" y="3247846"/>
                </a:cubicBezTo>
                <a:cubicBezTo>
                  <a:pt x="83121" y="3203936"/>
                  <a:pt x="90365" y="3157008"/>
                  <a:pt x="69343" y="3121881"/>
                </a:cubicBezTo>
                <a:cubicBezTo>
                  <a:pt x="-82702" y="2897266"/>
                  <a:pt x="43575" y="2924726"/>
                  <a:pt x="177467" y="2871911"/>
                </a:cubicBezTo>
                <a:cubicBezTo>
                  <a:pt x="201684" y="2845903"/>
                  <a:pt x="278876" y="2707081"/>
                  <a:pt x="295357" y="2665535"/>
                </a:cubicBezTo>
                <a:cubicBezTo>
                  <a:pt x="338066" y="2536149"/>
                  <a:pt x="313682" y="2501381"/>
                  <a:pt x="463862" y="2355803"/>
                </a:cubicBezTo>
                <a:cubicBezTo>
                  <a:pt x="596888" y="2227452"/>
                  <a:pt x="615842" y="2152074"/>
                  <a:pt x="666856" y="2063973"/>
                </a:cubicBezTo>
                <a:cubicBezTo>
                  <a:pt x="696327" y="1965151"/>
                  <a:pt x="748112" y="1877807"/>
                  <a:pt x="769947" y="1827198"/>
                </a:cubicBezTo>
                <a:lnTo>
                  <a:pt x="797864" y="1760320"/>
                </a:lnTo>
                <a:cubicBezTo>
                  <a:pt x="762547" y="1732623"/>
                  <a:pt x="754643" y="1672163"/>
                  <a:pt x="753129" y="1616769"/>
                </a:cubicBezTo>
                <a:cubicBezTo>
                  <a:pt x="757148" y="1539016"/>
                  <a:pt x="755646" y="1555274"/>
                  <a:pt x="813840" y="1441130"/>
                </a:cubicBezTo>
                <a:cubicBezTo>
                  <a:pt x="838225" y="1387088"/>
                  <a:pt x="903645" y="1337774"/>
                  <a:pt x="903645" y="1306699"/>
                </a:cubicBezTo>
                <a:cubicBezTo>
                  <a:pt x="903645" y="1262114"/>
                  <a:pt x="879765" y="1302646"/>
                  <a:pt x="870179" y="1188481"/>
                </a:cubicBezTo>
                <a:cubicBezTo>
                  <a:pt x="869674" y="1191183"/>
                  <a:pt x="868329" y="1200303"/>
                  <a:pt x="867824" y="1201992"/>
                </a:cubicBezTo>
                <a:cubicBezTo>
                  <a:pt x="863284" y="1215840"/>
                  <a:pt x="863788" y="1211787"/>
                  <a:pt x="857734" y="1220569"/>
                </a:cubicBezTo>
                <a:cubicBezTo>
                  <a:pt x="732772" y="1199355"/>
                  <a:pt x="749766" y="1188819"/>
                  <a:pt x="702677" y="1161459"/>
                </a:cubicBezTo>
                <a:cubicBezTo>
                  <a:pt x="671396" y="1142882"/>
                  <a:pt x="589327" y="1118901"/>
                  <a:pt x="550142" y="1103364"/>
                </a:cubicBezTo>
                <a:cubicBezTo>
                  <a:pt x="503558" y="1085800"/>
                  <a:pt x="447556" y="1063507"/>
                  <a:pt x="406185" y="1036486"/>
                </a:cubicBezTo>
                <a:cubicBezTo>
                  <a:pt x="209420" y="909148"/>
                  <a:pt x="519871" y="820653"/>
                  <a:pt x="643479" y="686559"/>
                </a:cubicBezTo>
                <a:cubicBezTo>
                  <a:pt x="738162" y="583202"/>
                  <a:pt x="735975" y="622721"/>
                  <a:pt x="833012" y="569016"/>
                </a:cubicBezTo>
                <a:cubicBezTo>
                  <a:pt x="829649" y="558883"/>
                  <a:pt x="825949" y="548413"/>
                  <a:pt x="822585" y="538280"/>
                </a:cubicBezTo>
                <a:cubicBezTo>
                  <a:pt x="735471" y="587931"/>
                  <a:pt x="764229" y="530849"/>
                  <a:pt x="681487" y="616641"/>
                </a:cubicBezTo>
                <a:lnTo>
                  <a:pt x="646170" y="599078"/>
                </a:lnTo>
                <a:cubicBezTo>
                  <a:pt x="645834" y="597727"/>
                  <a:pt x="644152" y="597389"/>
                  <a:pt x="642807" y="597389"/>
                </a:cubicBezTo>
                <a:cubicBezTo>
                  <a:pt x="624812" y="652445"/>
                  <a:pt x="637089" y="664267"/>
                  <a:pt x="581759" y="681493"/>
                </a:cubicBezTo>
                <a:cubicBezTo>
                  <a:pt x="595381" y="662240"/>
                  <a:pt x="616739" y="637921"/>
                  <a:pt x="614721" y="601104"/>
                </a:cubicBezTo>
                <a:cubicBezTo>
                  <a:pt x="612199" y="565976"/>
                  <a:pt x="615562" y="588269"/>
                  <a:pt x="606481" y="572732"/>
                </a:cubicBezTo>
                <a:cubicBezTo>
                  <a:pt x="558215" y="561248"/>
                  <a:pt x="550983" y="574083"/>
                  <a:pt x="534670" y="602455"/>
                </a:cubicBezTo>
                <a:cubicBezTo>
                  <a:pt x="533829" y="572732"/>
                  <a:pt x="531307" y="559897"/>
                  <a:pt x="548629" y="543008"/>
                </a:cubicBezTo>
                <a:lnTo>
                  <a:pt x="579236" y="525107"/>
                </a:lnTo>
                <a:cubicBezTo>
                  <a:pt x="580077" y="525107"/>
                  <a:pt x="583441" y="525107"/>
                  <a:pt x="583945" y="522404"/>
                </a:cubicBezTo>
                <a:cubicBezTo>
                  <a:pt x="585123" y="520378"/>
                  <a:pt x="587309" y="521053"/>
                  <a:pt x="588991" y="519702"/>
                </a:cubicBezTo>
                <a:cubicBezTo>
                  <a:pt x="557710" y="493694"/>
                  <a:pt x="527775" y="497747"/>
                  <a:pt x="536688" y="442691"/>
                </a:cubicBezTo>
                <a:cubicBezTo>
                  <a:pt x="545938" y="383920"/>
                  <a:pt x="564773" y="408577"/>
                  <a:pt x="598240" y="365005"/>
                </a:cubicBezTo>
                <a:cubicBezTo>
                  <a:pt x="634398" y="370747"/>
                  <a:pt x="626325" y="381556"/>
                  <a:pt x="667024" y="367369"/>
                </a:cubicBezTo>
                <a:cubicBezTo>
                  <a:pt x="669715" y="352170"/>
                  <a:pt x="672069" y="336970"/>
                  <a:pt x="674760" y="321771"/>
                </a:cubicBezTo>
                <a:cubicBezTo>
                  <a:pt x="676610" y="320082"/>
                  <a:pt x="678628" y="317380"/>
                  <a:pt x="680310" y="316029"/>
                </a:cubicBezTo>
                <a:lnTo>
                  <a:pt x="711926" y="297114"/>
                </a:lnTo>
                <a:cubicBezTo>
                  <a:pt x="735639" y="327513"/>
                  <a:pt x="717476" y="320758"/>
                  <a:pt x="735975" y="331228"/>
                </a:cubicBezTo>
                <a:cubicBezTo>
                  <a:pt x="765911" y="302518"/>
                  <a:pt x="756156" y="283603"/>
                  <a:pt x="772301" y="248138"/>
                </a:cubicBezTo>
                <a:cubicBezTo>
                  <a:pt x="788950" y="211997"/>
                  <a:pt x="801564" y="211321"/>
                  <a:pt x="831667" y="187340"/>
                </a:cubicBezTo>
                <a:cubicBezTo>
                  <a:pt x="843271" y="128231"/>
                  <a:pt x="824940" y="114382"/>
                  <a:pt x="864461" y="72499"/>
                </a:cubicBezTo>
                <a:cubicBezTo>
                  <a:pt x="916931" y="16261"/>
                  <a:pt x="978567" y="-2485"/>
                  <a:pt x="1033960" y="259"/>
                </a:cubicBezTo>
                <a:close/>
              </a:path>
            </a:pathLst>
          </a:custGeom>
          <a:solidFill>
            <a:srgbClr val="00B0F0"/>
          </a:solidFill>
          <a:ln>
            <a:solidFill>
              <a:srgbClr val="7030A0"/>
            </a:solid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6" name="Picture 6" descr="Image result for Safety Icons Free">
            <a:extLst>
              <a:ext uri="{FF2B5EF4-FFF2-40B4-BE49-F238E27FC236}">
                <a16:creationId xmlns:a16="http://schemas.microsoft.com/office/drawing/2014/main" id="{A574E2AE-BFAB-CD8F-CC38-4DA1254A6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884" y="3947113"/>
            <a:ext cx="661925" cy="77873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Image result for student wellness icon">
            <a:extLst>
              <a:ext uri="{FF2B5EF4-FFF2-40B4-BE49-F238E27FC236}">
                <a16:creationId xmlns:a16="http://schemas.microsoft.com/office/drawing/2014/main" id="{44B7522E-E5C1-8319-0565-285987D32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8530" y="1172273"/>
            <a:ext cx="1052296" cy="94706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Image result for legislation icon">
            <a:extLst>
              <a:ext uri="{FF2B5EF4-FFF2-40B4-BE49-F238E27FC236}">
                <a16:creationId xmlns:a16="http://schemas.microsoft.com/office/drawing/2014/main" id="{3338E362-31D2-6EFD-BAC1-1AF391B8DD07}"/>
              </a:ext>
            </a:extLst>
          </p:cNvPr>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Effect>
                      <a14:colorTemperature colorTemp="10255"/>
                    </a14:imgEffect>
                  </a14:imgLayer>
                </a14:imgProps>
              </a:ext>
              <a:ext uri="{28A0092B-C50C-407E-A947-70E740481C1C}">
                <a14:useLocalDpi xmlns:a14="http://schemas.microsoft.com/office/drawing/2010/main" val="0"/>
              </a:ext>
            </a:extLst>
          </a:blip>
          <a:srcRect/>
          <a:stretch>
            <a:fillRect/>
          </a:stretch>
        </p:blipFill>
        <p:spPr bwMode="auto">
          <a:xfrm>
            <a:off x="1522884" y="1114968"/>
            <a:ext cx="866775" cy="89535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D2D524A9-2603-4E7E-1D13-613B700D9F84}"/>
              </a:ext>
            </a:extLst>
          </p:cNvPr>
          <p:cNvSpPr txBox="1"/>
          <p:nvPr/>
        </p:nvSpPr>
        <p:spPr>
          <a:xfrm>
            <a:off x="8865773" y="2774239"/>
            <a:ext cx="272332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Ensure Campus Improvement Plans include wellness strategies created by their Campus Wellness Committee</a:t>
            </a:r>
            <a:endPar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285222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7C7854-E276-5904-3963-9C0B9EC5921F}"/>
              </a:ext>
            </a:extLst>
          </p:cNvPr>
          <p:cNvSpPr txBox="1">
            <a:spLocks noGrp="1"/>
          </p:cNvSpPr>
          <p:nvPr>
            <p:ph type="title"/>
          </p:nvPr>
        </p:nvSpPr>
        <p:spPr>
          <a:xfrm>
            <a:off x="78581" y="277103"/>
            <a:ext cx="12034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FF"/>
                </a:solidFill>
                <a:latin typeface="Arial"/>
                <a:cs typeface="Arial"/>
              </a:rPr>
              <a:t>SHAC Legislative Priorities</a:t>
            </a:r>
            <a:endParaRPr lang="en-US" sz="4000" dirty="0"/>
          </a:p>
        </p:txBody>
      </p:sp>
      <p:sp>
        <p:nvSpPr>
          <p:cNvPr id="2" name="TextBox 1">
            <a:extLst>
              <a:ext uri="{FF2B5EF4-FFF2-40B4-BE49-F238E27FC236}">
                <a16:creationId xmlns:a16="http://schemas.microsoft.com/office/drawing/2014/main" id="{D028A413-2E8C-88A4-FEFC-747744942B39}"/>
              </a:ext>
            </a:extLst>
          </p:cNvPr>
          <p:cNvSpPr txBox="1"/>
          <p:nvPr/>
        </p:nvSpPr>
        <p:spPr>
          <a:xfrm>
            <a:off x="39289" y="1043750"/>
            <a:ext cx="12034837" cy="4470968"/>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1000"/>
              </a:spcBef>
              <a:spcAft>
                <a:spcPts val="1000"/>
              </a:spcAft>
              <a:buClr>
                <a:srgbClr val="000000"/>
              </a:buClr>
              <a:buSzTx/>
              <a:buFont typeface="Arial"/>
              <a:buNone/>
              <a:tabLst/>
              <a:defRPr/>
            </a:pPr>
            <a:r>
              <a:rPr kumimoji="0" lang="en-US" sz="2800" b="1" i="0" u="none" strike="noStrike" kern="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The FBISD SHAC Supports: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Measures encouraging </a:t>
            </a:r>
            <a:r>
              <a:rPr kumimoji="0" lang="en-US" sz="2800" b="1" i="0" u="none" strike="noStrike" kern="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physical fitness </a:t>
            </a:r>
            <a:r>
              <a:rPr kumimoji="0" lang="en-US" sz="2800" b="0" i="0" u="none" strike="noStrike" kern="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and Action Based Learning, including effective use of fitness assessments.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Funding for a multi-tiered system of </a:t>
            </a:r>
            <a:r>
              <a:rPr kumimoji="0" lang="en-US" sz="2800" b="1" i="0" u="none" strike="noStrike" kern="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mental and behavioral health </a:t>
            </a:r>
            <a:r>
              <a:rPr kumimoji="0" lang="en-US" sz="2800" b="0" i="0" u="none" strike="noStrike" kern="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support that fosters safe and healthy school environments for students, educators and staff.</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Measures to ensure that all children receive access to</a:t>
            </a:r>
            <a:r>
              <a:rPr kumimoji="0" lang="en-US" sz="2800" b="1" i="0" u="none" strike="noStrike" kern="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healthy school meals</a:t>
            </a:r>
            <a:r>
              <a:rPr kumimoji="0" lang="en-US" sz="2800" b="0" i="0" u="none" strike="noStrike" kern="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including breakfast and lunch to reduce food insecurity and hunger</a:t>
            </a:r>
            <a:r>
              <a:rPr kumimoji="0" lang="en-US" sz="2400" b="0" i="0" u="none" strike="noStrike" kern="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5674039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7C7854-E276-5904-3963-9C0B9EC5921F}"/>
              </a:ext>
            </a:extLst>
          </p:cNvPr>
          <p:cNvSpPr txBox="1">
            <a:spLocks noGrp="1"/>
          </p:cNvSpPr>
          <p:nvPr>
            <p:ph type="title"/>
          </p:nvPr>
        </p:nvSpPr>
        <p:spPr>
          <a:xfrm>
            <a:off x="78581" y="277103"/>
            <a:ext cx="12034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FF"/>
                </a:solidFill>
                <a:latin typeface="Arial"/>
                <a:cs typeface="Arial"/>
              </a:rPr>
              <a:t>Mental Health Supports for Students &amp; Staff</a:t>
            </a:r>
            <a:endParaRPr lang="en-US" sz="4000" dirty="0"/>
          </a:p>
        </p:txBody>
      </p:sp>
      <p:pic>
        <p:nvPicPr>
          <p:cNvPr id="3" name="Picture 26" descr="Diagram&#10;&#10;Description automatically generated">
            <a:extLst>
              <a:ext uri="{FF2B5EF4-FFF2-40B4-BE49-F238E27FC236}">
                <a16:creationId xmlns:a16="http://schemas.microsoft.com/office/drawing/2014/main" id="{CAEA2B31-11E2-C02D-531C-A4EB88A46181}"/>
              </a:ext>
            </a:extLst>
          </p:cNvPr>
          <p:cNvPicPr>
            <a:picLocks noChangeAspect="1"/>
          </p:cNvPicPr>
          <p:nvPr/>
        </p:nvPicPr>
        <p:blipFill>
          <a:blip r:embed="rId3"/>
          <a:stretch>
            <a:fillRect/>
          </a:stretch>
        </p:blipFill>
        <p:spPr>
          <a:xfrm>
            <a:off x="315074" y="1133081"/>
            <a:ext cx="4484649" cy="5531644"/>
          </a:xfrm>
          <a:prstGeom prst="rect">
            <a:avLst/>
          </a:prstGeom>
        </p:spPr>
      </p:pic>
      <p:sp>
        <p:nvSpPr>
          <p:cNvPr id="7" name="TextBox 6">
            <a:extLst>
              <a:ext uri="{FF2B5EF4-FFF2-40B4-BE49-F238E27FC236}">
                <a16:creationId xmlns:a16="http://schemas.microsoft.com/office/drawing/2014/main" id="{07EB064A-996A-453A-7DFE-2EB988401424}"/>
              </a:ext>
            </a:extLst>
          </p:cNvPr>
          <p:cNvSpPr txBox="1"/>
          <p:nvPr/>
        </p:nvSpPr>
        <p:spPr>
          <a:xfrm>
            <a:off x="5393725" y="1828561"/>
            <a:ext cx="6209270" cy="440120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Whole Child Health Parent &amp; Student Success Webinars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Promote Mental Health Supports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Provide Awareness of the District’s Multi-Tiered System of Support (MTSS)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Whole Child Health Campus Events &amp; Initiatives</a:t>
            </a:r>
          </a:p>
        </p:txBody>
      </p:sp>
      <p:sp>
        <p:nvSpPr>
          <p:cNvPr id="10" name="Oval 9">
            <a:extLst>
              <a:ext uri="{FF2B5EF4-FFF2-40B4-BE49-F238E27FC236}">
                <a16:creationId xmlns:a16="http://schemas.microsoft.com/office/drawing/2014/main" id="{91CE37D6-1F90-571F-D54D-F92AA8FFD571}"/>
              </a:ext>
            </a:extLst>
          </p:cNvPr>
          <p:cNvSpPr/>
          <p:nvPr/>
        </p:nvSpPr>
        <p:spPr>
          <a:xfrm>
            <a:off x="889687" y="3229297"/>
            <a:ext cx="1594021" cy="1443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0A3593AF-B9A8-824B-89BB-C5E6349CF487}"/>
              </a:ext>
            </a:extLst>
          </p:cNvPr>
          <p:cNvPicPr>
            <a:picLocks noChangeAspect="1"/>
          </p:cNvPicPr>
          <p:nvPr/>
        </p:nvPicPr>
        <p:blipFill>
          <a:blip r:embed="rId4"/>
          <a:stretch>
            <a:fillRect/>
          </a:stretch>
        </p:blipFill>
        <p:spPr>
          <a:xfrm>
            <a:off x="1029964" y="3540197"/>
            <a:ext cx="1234484" cy="772311"/>
          </a:xfrm>
          <a:prstGeom prst="rect">
            <a:avLst/>
          </a:prstGeom>
        </p:spPr>
      </p:pic>
    </p:spTree>
    <p:extLst>
      <p:ext uri="{BB962C8B-B14F-4D97-AF65-F5344CB8AC3E}">
        <p14:creationId xmlns:p14="http://schemas.microsoft.com/office/powerpoint/2010/main" val="1223484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7C7854-E276-5904-3963-9C0B9EC5921F}"/>
              </a:ext>
            </a:extLst>
          </p:cNvPr>
          <p:cNvSpPr txBox="1">
            <a:spLocks noGrp="1"/>
          </p:cNvSpPr>
          <p:nvPr>
            <p:ph type="title"/>
          </p:nvPr>
        </p:nvSpPr>
        <p:spPr>
          <a:xfrm>
            <a:off x="78581" y="277103"/>
            <a:ext cx="12034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lt1"/>
                </a:solidFill>
                <a:latin typeface="Calibri"/>
                <a:ea typeface="Calibri"/>
                <a:cs typeface="Calibri"/>
                <a:sym typeface="Calibri"/>
              </a:rPr>
              <a:t>SHAC Accomplishments</a:t>
            </a:r>
            <a:endParaRPr lang="en-US" sz="4000" dirty="0"/>
          </a:p>
        </p:txBody>
      </p:sp>
      <p:grpSp>
        <p:nvGrpSpPr>
          <p:cNvPr id="3" name="Group 2">
            <a:extLst>
              <a:ext uri="{FF2B5EF4-FFF2-40B4-BE49-F238E27FC236}">
                <a16:creationId xmlns:a16="http://schemas.microsoft.com/office/drawing/2014/main" id="{0BAFA297-6C14-DF6E-AD4F-938A41BB2D83}"/>
              </a:ext>
            </a:extLst>
          </p:cNvPr>
          <p:cNvGrpSpPr/>
          <p:nvPr/>
        </p:nvGrpSpPr>
        <p:grpSpPr>
          <a:xfrm>
            <a:off x="261936" y="1160969"/>
            <a:ext cx="11851482" cy="5697031"/>
            <a:chOff x="515430" y="1110862"/>
            <a:chExt cx="10866945" cy="4941139"/>
          </a:xfrm>
        </p:grpSpPr>
        <p:grpSp>
          <p:nvGrpSpPr>
            <p:cNvPr id="4" name="Group 3">
              <a:extLst>
                <a:ext uri="{FF2B5EF4-FFF2-40B4-BE49-F238E27FC236}">
                  <a16:creationId xmlns:a16="http://schemas.microsoft.com/office/drawing/2014/main" id="{E163013B-E62E-FCEA-1BC8-9F7140433C5D}"/>
                </a:ext>
              </a:extLst>
            </p:cNvPr>
            <p:cNvGrpSpPr/>
            <p:nvPr/>
          </p:nvGrpSpPr>
          <p:grpSpPr>
            <a:xfrm>
              <a:off x="809625" y="2134659"/>
              <a:ext cx="10572750" cy="3917342"/>
              <a:chOff x="809625" y="2016651"/>
              <a:chExt cx="10572750" cy="3917342"/>
            </a:xfrm>
          </p:grpSpPr>
          <p:grpSp>
            <p:nvGrpSpPr>
              <p:cNvPr id="107" name="Group 106">
                <a:extLst>
                  <a:ext uri="{FF2B5EF4-FFF2-40B4-BE49-F238E27FC236}">
                    <a16:creationId xmlns:a16="http://schemas.microsoft.com/office/drawing/2014/main" id="{259DE13B-BCCF-3BF2-0B5B-2F1503DB7066}"/>
                  </a:ext>
                </a:extLst>
              </p:cNvPr>
              <p:cNvGrpSpPr/>
              <p:nvPr/>
            </p:nvGrpSpPr>
            <p:grpSpPr>
              <a:xfrm>
                <a:off x="809625" y="2650669"/>
                <a:ext cx="10572750" cy="3283324"/>
                <a:chOff x="1617597" y="2650669"/>
                <a:chExt cx="10572750" cy="3283324"/>
              </a:xfrm>
            </p:grpSpPr>
            <p:cxnSp>
              <p:nvCxnSpPr>
                <p:cNvPr id="116" name="Straight Connector 115">
                  <a:extLst>
                    <a:ext uri="{FF2B5EF4-FFF2-40B4-BE49-F238E27FC236}">
                      <a16:creationId xmlns:a16="http://schemas.microsoft.com/office/drawing/2014/main" id="{FFCD5BDB-2614-6D6A-81B7-E200776962C4}"/>
                    </a:ext>
                  </a:extLst>
                </p:cNvPr>
                <p:cNvCxnSpPr/>
                <p:nvPr/>
              </p:nvCxnSpPr>
              <p:spPr>
                <a:xfrm flipV="1">
                  <a:off x="1618740" y="2650669"/>
                  <a:ext cx="10570464" cy="1876"/>
                </a:xfrm>
                <a:prstGeom prst="line">
                  <a:avLst/>
                </a:prstGeom>
                <a:noFill/>
                <a:ln w="0" cap="flat" cmpd="sng" algn="ctr">
                  <a:solidFill>
                    <a:sysClr val="window" lastClr="FFFFFF">
                      <a:lumMod val="75000"/>
                    </a:sysClr>
                  </a:solidFill>
                  <a:prstDash val="dash"/>
                  <a:miter lim="800000"/>
                </a:ln>
                <a:effectLst/>
              </p:spPr>
            </p:cxnSp>
            <p:cxnSp>
              <p:nvCxnSpPr>
                <p:cNvPr id="117" name="Straight Connector 116">
                  <a:extLst>
                    <a:ext uri="{FF2B5EF4-FFF2-40B4-BE49-F238E27FC236}">
                      <a16:creationId xmlns:a16="http://schemas.microsoft.com/office/drawing/2014/main" id="{4B117358-09B1-A793-9433-33D009C3B7BB}"/>
                    </a:ext>
                  </a:extLst>
                </p:cNvPr>
                <p:cNvCxnSpPr/>
                <p:nvPr/>
              </p:nvCxnSpPr>
              <p:spPr>
                <a:xfrm>
                  <a:off x="1618740" y="4284631"/>
                  <a:ext cx="10570464" cy="0"/>
                </a:xfrm>
                <a:prstGeom prst="line">
                  <a:avLst/>
                </a:prstGeom>
                <a:noFill/>
                <a:ln w="0" cap="flat" cmpd="sng" algn="ctr">
                  <a:solidFill>
                    <a:sysClr val="window" lastClr="FFFFFF">
                      <a:lumMod val="75000"/>
                    </a:sysClr>
                  </a:solidFill>
                  <a:prstDash val="dash"/>
                  <a:miter lim="800000"/>
                </a:ln>
                <a:effectLst/>
              </p:spPr>
            </p:cxnSp>
            <p:cxnSp>
              <p:nvCxnSpPr>
                <p:cNvPr id="118" name="Straight Connector 117">
                  <a:extLst>
                    <a:ext uri="{FF2B5EF4-FFF2-40B4-BE49-F238E27FC236}">
                      <a16:creationId xmlns:a16="http://schemas.microsoft.com/office/drawing/2014/main" id="{E1A4EF1E-EAFC-B808-E9C4-BA009930C5CD}"/>
                    </a:ext>
                  </a:extLst>
                </p:cNvPr>
                <p:cNvCxnSpPr/>
                <p:nvPr/>
              </p:nvCxnSpPr>
              <p:spPr>
                <a:xfrm>
                  <a:off x="1617597" y="5933993"/>
                  <a:ext cx="10572750" cy="0"/>
                </a:xfrm>
                <a:prstGeom prst="line">
                  <a:avLst/>
                </a:prstGeom>
                <a:noFill/>
                <a:ln w="0" cap="flat" cmpd="sng" algn="ctr">
                  <a:solidFill>
                    <a:sysClr val="window" lastClr="FFFFFF">
                      <a:lumMod val="75000"/>
                    </a:sysClr>
                  </a:solidFill>
                  <a:prstDash val="dash"/>
                  <a:miter lim="800000"/>
                </a:ln>
                <a:effectLst/>
              </p:spPr>
            </p:cxnSp>
          </p:grpSp>
          <p:grpSp>
            <p:nvGrpSpPr>
              <p:cNvPr id="108" name="Group 107">
                <a:extLst>
                  <a:ext uri="{FF2B5EF4-FFF2-40B4-BE49-F238E27FC236}">
                    <a16:creationId xmlns:a16="http://schemas.microsoft.com/office/drawing/2014/main" id="{E7E64A49-D8E7-ABA7-7818-0EB2634E9B0B}"/>
                  </a:ext>
                </a:extLst>
              </p:cNvPr>
              <p:cNvGrpSpPr/>
              <p:nvPr/>
            </p:nvGrpSpPr>
            <p:grpSpPr>
              <a:xfrm>
                <a:off x="4341946" y="2041734"/>
                <a:ext cx="0" cy="3816229"/>
                <a:chOff x="3991263" y="2041734"/>
                <a:chExt cx="0" cy="3816229"/>
              </a:xfrm>
            </p:grpSpPr>
            <p:cxnSp>
              <p:nvCxnSpPr>
                <p:cNvPr id="113" name="Straight Connector 112">
                  <a:extLst>
                    <a:ext uri="{FF2B5EF4-FFF2-40B4-BE49-F238E27FC236}">
                      <a16:creationId xmlns:a16="http://schemas.microsoft.com/office/drawing/2014/main" id="{EDF35D46-1E93-3B92-28CF-1E6AA1F0A154}"/>
                    </a:ext>
                  </a:extLst>
                </p:cNvPr>
                <p:cNvCxnSpPr/>
                <p:nvPr/>
              </p:nvCxnSpPr>
              <p:spPr>
                <a:xfrm>
                  <a:off x="3991263" y="2041734"/>
                  <a:ext cx="0" cy="511831"/>
                </a:xfrm>
                <a:prstGeom prst="line">
                  <a:avLst/>
                </a:prstGeom>
                <a:noFill/>
                <a:ln w="15875" cap="flat" cmpd="sng" algn="ctr">
                  <a:solidFill>
                    <a:srgbClr val="595959"/>
                  </a:solidFill>
                  <a:prstDash val="solid"/>
                  <a:miter lim="800000"/>
                </a:ln>
                <a:effectLst/>
              </p:spPr>
            </p:cxnSp>
            <p:cxnSp>
              <p:nvCxnSpPr>
                <p:cNvPr id="114" name="Straight Connector 113">
                  <a:extLst>
                    <a:ext uri="{FF2B5EF4-FFF2-40B4-BE49-F238E27FC236}">
                      <a16:creationId xmlns:a16="http://schemas.microsoft.com/office/drawing/2014/main" id="{87055A18-AD6B-57D7-0C70-39AC0B0C35CF}"/>
                    </a:ext>
                  </a:extLst>
                </p:cNvPr>
                <p:cNvCxnSpPr/>
                <p:nvPr/>
              </p:nvCxnSpPr>
              <p:spPr>
                <a:xfrm>
                  <a:off x="3991263" y="3682618"/>
                  <a:ext cx="0" cy="511831"/>
                </a:xfrm>
                <a:prstGeom prst="line">
                  <a:avLst/>
                </a:prstGeom>
                <a:noFill/>
                <a:ln w="15875" cap="flat" cmpd="sng" algn="ctr">
                  <a:solidFill>
                    <a:srgbClr val="595959"/>
                  </a:solidFill>
                  <a:prstDash val="solid"/>
                  <a:miter lim="800000"/>
                </a:ln>
                <a:effectLst/>
              </p:spPr>
            </p:cxnSp>
            <p:cxnSp>
              <p:nvCxnSpPr>
                <p:cNvPr id="115" name="Straight Connector 114">
                  <a:extLst>
                    <a:ext uri="{FF2B5EF4-FFF2-40B4-BE49-F238E27FC236}">
                      <a16:creationId xmlns:a16="http://schemas.microsoft.com/office/drawing/2014/main" id="{A2E764C6-37F2-EFAB-F268-6D4056B5E633}"/>
                    </a:ext>
                  </a:extLst>
                </p:cNvPr>
                <p:cNvCxnSpPr/>
                <p:nvPr/>
              </p:nvCxnSpPr>
              <p:spPr>
                <a:xfrm>
                  <a:off x="3991263" y="5346132"/>
                  <a:ext cx="0" cy="511831"/>
                </a:xfrm>
                <a:prstGeom prst="line">
                  <a:avLst/>
                </a:prstGeom>
                <a:noFill/>
                <a:ln w="15875" cap="flat" cmpd="sng" algn="ctr">
                  <a:solidFill>
                    <a:srgbClr val="595959"/>
                  </a:solidFill>
                  <a:prstDash val="solid"/>
                  <a:miter lim="800000"/>
                </a:ln>
                <a:effectLst/>
              </p:spPr>
            </p:cxnSp>
          </p:grpSp>
          <p:grpSp>
            <p:nvGrpSpPr>
              <p:cNvPr id="109" name="Group 108">
                <a:extLst>
                  <a:ext uri="{FF2B5EF4-FFF2-40B4-BE49-F238E27FC236}">
                    <a16:creationId xmlns:a16="http://schemas.microsoft.com/office/drawing/2014/main" id="{61CDBC06-57ED-CD47-44C8-436D6E400414}"/>
                  </a:ext>
                </a:extLst>
              </p:cNvPr>
              <p:cNvGrpSpPr/>
              <p:nvPr/>
            </p:nvGrpSpPr>
            <p:grpSpPr>
              <a:xfrm>
                <a:off x="7874433" y="2016651"/>
                <a:ext cx="0" cy="3829438"/>
                <a:chOff x="8242300" y="2016651"/>
                <a:chExt cx="0" cy="3829438"/>
              </a:xfrm>
            </p:grpSpPr>
            <p:cxnSp>
              <p:nvCxnSpPr>
                <p:cNvPr id="110" name="Straight Connector 109">
                  <a:extLst>
                    <a:ext uri="{FF2B5EF4-FFF2-40B4-BE49-F238E27FC236}">
                      <a16:creationId xmlns:a16="http://schemas.microsoft.com/office/drawing/2014/main" id="{7FA015BC-96EC-6729-E4B9-151BA002C118}"/>
                    </a:ext>
                  </a:extLst>
                </p:cNvPr>
                <p:cNvCxnSpPr/>
                <p:nvPr/>
              </p:nvCxnSpPr>
              <p:spPr>
                <a:xfrm>
                  <a:off x="8242300" y="2016651"/>
                  <a:ext cx="0" cy="511831"/>
                </a:xfrm>
                <a:prstGeom prst="line">
                  <a:avLst/>
                </a:prstGeom>
                <a:noFill/>
                <a:ln w="15875" cap="flat" cmpd="sng" algn="ctr">
                  <a:solidFill>
                    <a:srgbClr val="595959"/>
                  </a:solidFill>
                  <a:prstDash val="solid"/>
                  <a:miter lim="800000"/>
                </a:ln>
                <a:effectLst/>
              </p:spPr>
            </p:cxnSp>
            <p:cxnSp>
              <p:nvCxnSpPr>
                <p:cNvPr id="111" name="Straight Connector 110">
                  <a:extLst>
                    <a:ext uri="{FF2B5EF4-FFF2-40B4-BE49-F238E27FC236}">
                      <a16:creationId xmlns:a16="http://schemas.microsoft.com/office/drawing/2014/main" id="{2601E33D-35DA-B0C6-0087-4E8C8FFE9F69}"/>
                    </a:ext>
                  </a:extLst>
                </p:cNvPr>
                <p:cNvCxnSpPr/>
                <p:nvPr/>
              </p:nvCxnSpPr>
              <p:spPr>
                <a:xfrm>
                  <a:off x="8242300" y="3670744"/>
                  <a:ext cx="0" cy="511831"/>
                </a:xfrm>
                <a:prstGeom prst="line">
                  <a:avLst/>
                </a:prstGeom>
                <a:noFill/>
                <a:ln w="15875" cap="flat" cmpd="sng" algn="ctr">
                  <a:solidFill>
                    <a:srgbClr val="595959"/>
                  </a:solidFill>
                  <a:prstDash val="solid"/>
                  <a:miter lim="800000"/>
                </a:ln>
                <a:effectLst/>
              </p:spPr>
            </p:cxnSp>
            <p:cxnSp>
              <p:nvCxnSpPr>
                <p:cNvPr id="112" name="Straight Connector 111">
                  <a:extLst>
                    <a:ext uri="{FF2B5EF4-FFF2-40B4-BE49-F238E27FC236}">
                      <a16:creationId xmlns:a16="http://schemas.microsoft.com/office/drawing/2014/main" id="{0A78DEA1-EB8D-5E4F-32CE-9D55AEB900F0}"/>
                    </a:ext>
                  </a:extLst>
                </p:cNvPr>
                <p:cNvCxnSpPr/>
                <p:nvPr/>
              </p:nvCxnSpPr>
              <p:spPr>
                <a:xfrm>
                  <a:off x="8242300" y="5334258"/>
                  <a:ext cx="0" cy="511831"/>
                </a:xfrm>
                <a:prstGeom prst="line">
                  <a:avLst/>
                </a:prstGeom>
                <a:noFill/>
                <a:ln w="15875" cap="flat" cmpd="sng" algn="ctr">
                  <a:solidFill>
                    <a:srgbClr val="595959"/>
                  </a:solidFill>
                  <a:prstDash val="solid"/>
                  <a:miter lim="800000"/>
                </a:ln>
                <a:effectLst/>
              </p:spPr>
            </p:cxnSp>
          </p:grpSp>
        </p:grpSp>
        <p:grpSp>
          <p:nvGrpSpPr>
            <p:cNvPr id="5" name="Group 4">
              <a:extLst>
                <a:ext uri="{FF2B5EF4-FFF2-40B4-BE49-F238E27FC236}">
                  <a16:creationId xmlns:a16="http://schemas.microsoft.com/office/drawing/2014/main" id="{7272796A-BB35-896B-E545-4EBFF52616BC}"/>
                </a:ext>
              </a:extLst>
            </p:cNvPr>
            <p:cNvGrpSpPr/>
            <p:nvPr/>
          </p:nvGrpSpPr>
          <p:grpSpPr>
            <a:xfrm>
              <a:off x="515430" y="1110862"/>
              <a:ext cx="10819700" cy="4934984"/>
              <a:chOff x="515430" y="1110862"/>
              <a:chExt cx="10819700" cy="4934984"/>
            </a:xfrm>
          </p:grpSpPr>
          <p:grpSp>
            <p:nvGrpSpPr>
              <p:cNvPr id="7" name="Group 6">
                <a:extLst>
                  <a:ext uri="{FF2B5EF4-FFF2-40B4-BE49-F238E27FC236}">
                    <a16:creationId xmlns:a16="http://schemas.microsoft.com/office/drawing/2014/main" id="{AF6D169E-504D-6163-5AAE-ABA98FA7C776}"/>
                  </a:ext>
                </a:extLst>
              </p:cNvPr>
              <p:cNvGrpSpPr/>
              <p:nvPr/>
            </p:nvGrpSpPr>
            <p:grpSpPr>
              <a:xfrm>
                <a:off x="981711" y="2831725"/>
                <a:ext cx="2291048" cy="1534066"/>
                <a:chOff x="981711" y="2831725"/>
                <a:chExt cx="2291048" cy="1534066"/>
              </a:xfrm>
            </p:grpSpPr>
            <p:grpSp>
              <p:nvGrpSpPr>
                <p:cNvPr id="66" name="Group 65">
                  <a:extLst>
                    <a:ext uri="{FF2B5EF4-FFF2-40B4-BE49-F238E27FC236}">
                      <a16:creationId xmlns:a16="http://schemas.microsoft.com/office/drawing/2014/main" id="{09A6EED0-9052-A157-9C2F-8E9CDB77E4C7}"/>
                    </a:ext>
                  </a:extLst>
                </p:cNvPr>
                <p:cNvGrpSpPr/>
                <p:nvPr/>
              </p:nvGrpSpPr>
              <p:grpSpPr>
                <a:xfrm>
                  <a:off x="981711" y="3015083"/>
                  <a:ext cx="2291048" cy="1350708"/>
                  <a:chOff x="502740" y="2940617"/>
                  <a:chExt cx="2291048" cy="1350708"/>
                </a:xfrm>
              </p:grpSpPr>
              <p:sp>
                <p:nvSpPr>
                  <p:cNvPr id="93" name="TextBox 92">
                    <a:extLst>
                      <a:ext uri="{FF2B5EF4-FFF2-40B4-BE49-F238E27FC236}">
                        <a16:creationId xmlns:a16="http://schemas.microsoft.com/office/drawing/2014/main" id="{B949B044-0CBA-AD95-23C4-597567C558A1}"/>
                      </a:ext>
                    </a:extLst>
                  </p:cNvPr>
                  <p:cNvSpPr txBox="1"/>
                  <p:nvPr/>
                </p:nvSpPr>
                <p:spPr>
                  <a:xfrm>
                    <a:off x="502740" y="3768105"/>
                    <a:ext cx="2291048"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District Student Wellness Coalition: Inaugural year</a:t>
                    </a: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grpSp>
                <p:nvGrpSpPr>
                  <p:cNvPr id="94" name="Group 93">
                    <a:extLst>
                      <a:ext uri="{FF2B5EF4-FFF2-40B4-BE49-F238E27FC236}">
                        <a16:creationId xmlns:a16="http://schemas.microsoft.com/office/drawing/2014/main" id="{240E5AF9-9D84-09D9-4171-F9DE5E5B023D}"/>
                      </a:ext>
                    </a:extLst>
                  </p:cNvPr>
                  <p:cNvGrpSpPr/>
                  <p:nvPr/>
                </p:nvGrpSpPr>
                <p:grpSpPr>
                  <a:xfrm>
                    <a:off x="1264513" y="2940617"/>
                    <a:ext cx="688112" cy="688112"/>
                    <a:chOff x="-4832350" y="-8318500"/>
                    <a:chExt cx="6818313" cy="6818313"/>
                  </a:xfrm>
                </p:grpSpPr>
                <p:sp>
                  <p:nvSpPr>
                    <p:cNvPr id="95" name="Freeform 94">
                      <a:extLst>
                        <a:ext uri="{FF2B5EF4-FFF2-40B4-BE49-F238E27FC236}">
                          <a16:creationId xmlns:a16="http://schemas.microsoft.com/office/drawing/2014/main" id="{D84AF399-357F-1909-BEC8-B0FE9618C0C1}"/>
                        </a:ext>
                      </a:extLst>
                    </p:cNvPr>
                    <p:cNvSpPr>
                      <a:spLocks noEditPoints="1"/>
                    </p:cNvSpPr>
                    <p:nvPr/>
                  </p:nvSpPr>
                  <p:spPr bwMode="auto">
                    <a:xfrm>
                      <a:off x="-4832350" y="-8318500"/>
                      <a:ext cx="6818313" cy="6818313"/>
                    </a:xfrm>
                    <a:custGeom>
                      <a:avLst/>
                      <a:gdLst>
                        <a:gd name="T0" fmla="*/ 5800 w 6200"/>
                        <a:gd name="T1" fmla="*/ 1410 h 6200"/>
                        <a:gd name="T2" fmla="*/ 5800 w 6200"/>
                        <a:gd name="T3" fmla="*/ 959 h 6200"/>
                        <a:gd name="T4" fmla="*/ 4841 w 6200"/>
                        <a:gd name="T5" fmla="*/ 0 h 6200"/>
                        <a:gd name="T6" fmla="*/ 2000 w 6200"/>
                        <a:gd name="T7" fmla="*/ 0 h 6200"/>
                        <a:gd name="T8" fmla="*/ 2000 w 6200"/>
                        <a:gd name="T9" fmla="*/ 1400 h 6200"/>
                        <a:gd name="T10" fmla="*/ 500 w 6200"/>
                        <a:gd name="T11" fmla="*/ 1400 h 6200"/>
                        <a:gd name="T12" fmla="*/ 0 w 6200"/>
                        <a:gd name="T13" fmla="*/ 1900 h 6200"/>
                        <a:gd name="T14" fmla="*/ 0 w 6200"/>
                        <a:gd name="T15" fmla="*/ 5100 h 6200"/>
                        <a:gd name="T16" fmla="*/ 500 w 6200"/>
                        <a:gd name="T17" fmla="*/ 5600 h 6200"/>
                        <a:gd name="T18" fmla="*/ 1700 w 6200"/>
                        <a:gd name="T19" fmla="*/ 5600 h 6200"/>
                        <a:gd name="T20" fmla="*/ 1700 w 6200"/>
                        <a:gd name="T21" fmla="*/ 6000 h 6200"/>
                        <a:gd name="T22" fmla="*/ 1300 w 6200"/>
                        <a:gd name="T23" fmla="*/ 6000 h 6200"/>
                        <a:gd name="T24" fmla="*/ 1300 w 6200"/>
                        <a:gd name="T25" fmla="*/ 6200 h 6200"/>
                        <a:gd name="T26" fmla="*/ 4900 w 6200"/>
                        <a:gd name="T27" fmla="*/ 6200 h 6200"/>
                        <a:gd name="T28" fmla="*/ 4900 w 6200"/>
                        <a:gd name="T29" fmla="*/ 6000 h 6200"/>
                        <a:gd name="T30" fmla="*/ 4500 w 6200"/>
                        <a:gd name="T31" fmla="*/ 6000 h 6200"/>
                        <a:gd name="T32" fmla="*/ 4500 w 6200"/>
                        <a:gd name="T33" fmla="*/ 5600 h 6200"/>
                        <a:gd name="T34" fmla="*/ 5700 w 6200"/>
                        <a:gd name="T35" fmla="*/ 5600 h 6200"/>
                        <a:gd name="T36" fmla="*/ 6200 w 6200"/>
                        <a:gd name="T37" fmla="*/ 5100 h 6200"/>
                        <a:gd name="T38" fmla="*/ 6200 w 6200"/>
                        <a:gd name="T39" fmla="*/ 1900 h 6200"/>
                        <a:gd name="T40" fmla="*/ 5800 w 6200"/>
                        <a:gd name="T41" fmla="*/ 1410 h 6200"/>
                        <a:gd name="T42" fmla="*/ 4800 w 6200"/>
                        <a:gd name="T43" fmla="*/ 241 h 6200"/>
                        <a:gd name="T44" fmla="*/ 5559 w 6200"/>
                        <a:gd name="T45" fmla="*/ 1000 h 6200"/>
                        <a:gd name="T46" fmla="*/ 4800 w 6200"/>
                        <a:gd name="T47" fmla="*/ 1000 h 6200"/>
                        <a:gd name="T48" fmla="*/ 4800 w 6200"/>
                        <a:gd name="T49" fmla="*/ 241 h 6200"/>
                        <a:gd name="T50" fmla="*/ 2200 w 6200"/>
                        <a:gd name="T51" fmla="*/ 200 h 6200"/>
                        <a:gd name="T52" fmla="*/ 4600 w 6200"/>
                        <a:gd name="T53" fmla="*/ 200 h 6200"/>
                        <a:gd name="T54" fmla="*/ 4600 w 6200"/>
                        <a:gd name="T55" fmla="*/ 1200 h 6200"/>
                        <a:gd name="T56" fmla="*/ 5600 w 6200"/>
                        <a:gd name="T57" fmla="*/ 1200 h 6200"/>
                        <a:gd name="T58" fmla="*/ 5600 w 6200"/>
                        <a:gd name="T59" fmla="*/ 4400 h 6200"/>
                        <a:gd name="T60" fmla="*/ 2200 w 6200"/>
                        <a:gd name="T61" fmla="*/ 4400 h 6200"/>
                        <a:gd name="T62" fmla="*/ 2200 w 6200"/>
                        <a:gd name="T63" fmla="*/ 200 h 6200"/>
                        <a:gd name="T64" fmla="*/ 4300 w 6200"/>
                        <a:gd name="T65" fmla="*/ 6000 h 6200"/>
                        <a:gd name="T66" fmla="*/ 1900 w 6200"/>
                        <a:gd name="T67" fmla="*/ 6000 h 6200"/>
                        <a:gd name="T68" fmla="*/ 1900 w 6200"/>
                        <a:gd name="T69" fmla="*/ 5600 h 6200"/>
                        <a:gd name="T70" fmla="*/ 4300 w 6200"/>
                        <a:gd name="T71" fmla="*/ 5600 h 6200"/>
                        <a:gd name="T72" fmla="*/ 4300 w 6200"/>
                        <a:gd name="T73" fmla="*/ 6000 h 6200"/>
                        <a:gd name="T74" fmla="*/ 6000 w 6200"/>
                        <a:gd name="T75" fmla="*/ 5100 h 6200"/>
                        <a:gd name="T76" fmla="*/ 5700 w 6200"/>
                        <a:gd name="T77" fmla="*/ 5400 h 6200"/>
                        <a:gd name="T78" fmla="*/ 500 w 6200"/>
                        <a:gd name="T79" fmla="*/ 5400 h 6200"/>
                        <a:gd name="T80" fmla="*/ 200 w 6200"/>
                        <a:gd name="T81" fmla="*/ 5100 h 6200"/>
                        <a:gd name="T82" fmla="*/ 200 w 6200"/>
                        <a:gd name="T83" fmla="*/ 5000 h 6200"/>
                        <a:gd name="T84" fmla="*/ 6000 w 6200"/>
                        <a:gd name="T85" fmla="*/ 5000 h 6200"/>
                        <a:gd name="T86" fmla="*/ 6000 w 6200"/>
                        <a:gd name="T87" fmla="*/ 5100 h 6200"/>
                        <a:gd name="T88" fmla="*/ 6000 w 6200"/>
                        <a:gd name="T89" fmla="*/ 4800 h 6200"/>
                        <a:gd name="T90" fmla="*/ 200 w 6200"/>
                        <a:gd name="T91" fmla="*/ 4800 h 6200"/>
                        <a:gd name="T92" fmla="*/ 200 w 6200"/>
                        <a:gd name="T93" fmla="*/ 1900 h 6200"/>
                        <a:gd name="T94" fmla="*/ 500 w 6200"/>
                        <a:gd name="T95" fmla="*/ 1600 h 6200"/>
                        <a:gd name="T96" fmla="*/ 2000 w 6200"/>
                        <a:gd name="T97" fmla="*/ 1600 h 6200"/>
                        <a:gd name="T98" fmla="*/ 2000 w 6200"/>
                        <a:gd name="T99" fmla="*/ 4600 h 6200"/>
                        <a:gd name="T100" fmla="*/ 5800 w 6200"/>
                        <a:gd name="T101" fmla="*/ 4600 h 6200"/>
                        <a:gd name="T102" fmla="*/ 5800 w 6200"/>
                        <a:gd name="T103" fmla="*/ 1618 h 6200"/>
                        <a:gd name="T104" fmla="*/ 6000 w 6200"/>
                        <a:gd name="T105" fmla="*/ 1900 h 6200"/>
                        <a:gd name="T106" fmla="*/ 6000 w 6200"/>
                        <a:gd name="T107" fmla="*/ 4800 h 6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00" h="6200">
                          <a:moveTo>
                            <a:pt x="5800" y="1410"/>
                          </a:moveTo>
                          <a:lnTo>
                            <a:pt x="5800" y="959"/>
                          </a:lnTo>
                          <a:lnTo>
                            <a:pt x="4841" y="0"/>
                          </a:lnTo>
                          <a:lnTo>
                            <a:pt x="2000" y="0"/>
                          </a:lnTo>
                          <a:lnTo>
                            <a:pt x="2000" y="1400"/>
                          </a:lnTo>
                          <a:lnTo>
                            <a:pt x="500" y="1400"/>
                          </a:lnTo>
                          <a:cubicBezTo>
                            <a:pt x="224" y="1400"/>
                            <a:pt x="0" y="1624"/>
                            <a:pt x="0" y="1900"/>
                          </a:cubicBezTo>
                          <a:lnTo>
                            <a:pt x="0" y="5100"/>
                          </a:lnTo>
                          <a:cubicBezTo>
                            <a:pt x="0" y="5376"/>
                            <a:pt x="224" y="5600"/>
                            <a:pt x="500" y="5600"/>
                          </a:cubicBezTo>
                          <a:lnTo>
                            <a:pt x="1700" y="5600"/>
                          </a:lnTo>
                          <a:lnTo>
                            <a:pt x="1700" y="6000"/>
                          </a:lnTo>
                          <a:lnTo>
                            <a:pt x="1300" y="6000"/>
                          </a:lnTo>
                          <a:lnTo>
                            <a:pt x="1300" y="6200"/>
                          </a:lnTo>
                          <a:lnTo>
                            <a:pt x="4900" y="6200"/>
                          </a:lnTo>
                          <a:lnTo>
                            <a:pt x="4900" y="6000"/>
                          </a:lnTo>
                          <a:lnTo>
                            <a:pt x="4500" y="6000"/>
                          </a:lnTo>
                          <a:lnTo>
                            <a:pt x="4500" y="5600"/>
                          </a:lnTo>
                          <a:lnTo>
                            <a:pt x="5700" y="5600"/>
                          </a:lnTo>
                          <a:cubicBezTo>
                            <a:pt x="5976" y="5600"/>
                            <a:pt x="6200" y="5376"/>
                            <a:pt x="6200" y="5100"/>
                          </a:cubicBezTo>
                          <a:lnTo>
                            <a:pt x="6200" y="1900"/>
                          </a:lnTo>
                          <a:cubicBezTo>
                            <a:pt x="6200" y="1659"/>
                            <a:pt x="6028" y="1457"/>
                            <a:pt x="5800" y="1410"/>
                          </a:cubicBezTo>
                          <a:close/>
                          <a:moveTo>
                            <a:pt x="4800" y="241"/>
                          </a:moveTo>
                          <a:lnTo>
                            <a:pt x="5559" y="1000"/>
                          </a:lnTo>
                          <a:lnTo>
                            <a:pt x="4800" y="1000"/>
                          </a:lnTo>
                          <a:lnTo>
                            <a:pt x="4800" y="241"/>
                          </a:lnTo>
                          <a:close/>
                          <a:moveTo>
                            <a:pt x="2200" y="200"/>
                          </a:moveTo>
                          <a:lnTo>
                            <a:pt x="4600" y="200"/>
                          </a:lnTo>
                          <a:lnTo>
                            <a:pt x="4600" y="1200"/>
                          </a:lnTo>
                          <a:lnTo>
                            <a:pt x="5600" y="1200"/>
                          </a:lnTo>
                          <a:lnTo>
                            <a:pt x="5600" y="4400"/>
                          </a:lnTo>
                          <a:lnTo>
                            <a:pt x="2200" y="4400"/>
                          </a:lnTo>
                          <a:lnTo>
                            <a:pt x="2200" y="200"/>
                          </a:lnTo>
                          <a:close/>
                          <a:moveTo>
                            <a:pt x="4300" y="6000"/>
                          </a:moveTo>
                          <a:lnTo>
                            <a:pt x="1900" y="6000"/>
                          </a:lnTo>
                          <a:lnTo>
                            <a:pt x="1900" y="5600"/>
                          </a:lnTo>
                          <a:lnTo>
                            <a:pt x="4300" y="5600"/>
                          </a:lnTo>
                          <a:lnTo>
                            <a:pt x="4300" y="6000"/>
                          </a:lnTo>
                          <a:close/>
                          <a:moveTo>
                            <a:pt x="6000" y="5100"/>
                          </a:moveTo>
                          <a:cubicBezTo>
                            <a:pt x="6000" y="5265"/>
                            <a:pt x="5865" y="5400"/>
                            <a:pt x="5700" y="5400"/>
                          </a:cubicBezTo>
                          <a:lnTo>
                            <a:pt x="500" y="5400"/>
                          </a:lnTo>
                          <a:cubicBezTo>
                            <a:pt x="335" y="5400"/>
                            <a:pt x="200" y="5265"/>
                            <a:pt x="200" y="5100"/>
                          </a:cubicBezTo>
                          <a:lnTo>
                            <a:pt x="200" y="5000"/>
                          </a:lnTo>
                          <a:lnTo>
                            <a:pt x="6000" y="5000"/>
                          </a:lnTo>
                          <a:lnTo>
                            <a:pt x="6000" y="5100"/>
                          </a:lnTo>
                          <a:close/>
                          <a:moveTo>
                            <a:pt x="6000" y="4800"/>
                          </a:moveTo>
                          <a:lnTo>
                            <a:pt x="200" y="4800"/>
                          </a:lnTo>
                          <a:lnTo>
                            <a:pt x="200" y="1900"/>
                          </a:lnTo>
                          <a:cubicBezTo>
                            <a:pt x="200" y="1735"/>
                            <a:pt x="335" y="1600"/>
                            <a:pt x="500" y="1600"/>
                          </a:cubicBezTo>
                          <a:lnTo>
                            <a:pt x="2000" y="1600"/>
                          </a:lnTo>
                          <a:lnTo>
                            <a:pt x="2000" y="4600"/>
                          </a:lnTo>
                          <a:lnTo>
                            <a:pt x="5800" y="4600"/>
                          </a:lnTo>
                          <a:lnTo>
                            <a:pt x="5800" y="1618"/>
                          </a:lnTo>
                          <a:cubicBezTo>
                            <a:pt x="5916" y="1660"/>
                            <a:pt x="6000" y="1770"/>
                            <a:pt x="6000" y="1900"/>
                          </a:cubicBezTo>
                          <a:lnTo>
                            <a:pt x="6000" y="480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96" name="Freeform 95">
                      <a:extLst>
                        <a:ext uri="{FF2B5EF4-FFF2-40B4-BE49-F238E27FC236}">
                          <a16:creationId xmlns:a16="http://schemas.microsoft.com/office/drawing/2014/main" id="{67F20FB2-7101-286E-26DF-C67CCE38B43D}"/>
                        </a:ext>
                      </a:extLst>
                    </p:cNvPr>
                    <p:cNvSpPr>
                      <a:spLocks noEditPoints="1"/>
                    </p:cNvSpPr>
                    <p:nvPr/>
                  </p:nvSpPr>
                  <p:spPr bwMode="auto">
                    <a:xfrm>
                      <a:off x="-4392613" y="-6338888"/>
                      <a:ext cx="1539875" cy="1539875"/>
                    </a:xfrm>
                    <a:custGeom>
                      <a:avLst/>
                      <a:gdLst>
                        <a:gd name="T0" fmla="*/ 1400 w 1400"/>
                        <a:gd name="T1" fmla="*/ 700 h 1400"/>
                        <a:gd name="T2" fmla="*/ 700 w 1400"/>
                        <a:gd name="T3" fmla="*/ 0 h 1400"/>
                        <a:gd name="T4" fmla="*/ 0 w 1400"/>
                        <a:gd name="T5" fmla="*/ 700 h 1400"/>
                        <a:gd name="T6" fmla="*/ 700 w 1400"/>
                        <a:gd name="T7" fmla="*/ 1400 h 1400"/>
                        <a:gd name="T8" fmla="*/ 1400 w 1400"/>
                        <a:gd name="T9" fmla="*/ 700 h 1400"/>
                        <a:gd name="T10" fmla="*/ 800 w 1400"/>
                        <a:gd name="T11" fmla="*/ 500 h 1400"/>
                        <a:gd name="T12" fmla="*/ 700 w 1400"/>
                        <a:gd name="T13" fmla="*/ 600 h 1400"/>
                        <a:gd name="T14" fmla="*/ 600 w 1400"/>
                        <a:gd name="T15" fmla="*/ 500 h 1400"/>
                        <a:gd name="T16" fmla="*/ 700 w 1400"/>
                        <a:gd name="T17" fmla="*/ 400 h 1400"/>
                        <a:gd name="T18" fmla="*/ 800 w 1400"/>
                        <a:gd name="T19" fmla="*/ 500 h 1400"/>
                        <a:gd name="T20" fmla="*/ 700 w 1400"/>
                        <a:gd name="T21" fmla="*/ 1200 h 1400"/>
                        <a:gd name="T22" fmla="*/ 504 w 1400"/>
                        <a:gd name="T23" fmla="*/ 1160 h 1400"/>
                        <a:gd name="T24" fmla="*/ 700 w 1400"/>
                        <a:gd name="T25" fmla="*/ 1000 h 1400"/>
                        <a:gd name="T26" fmla="*/ 896 w 1400"/>
                        <a:gd name="T27" fmla="*/ 1160 h 1400"/>
                        <a:gd name="T28" fmla="*/ 700 w 1400"/>
                        <a:gd name="T29" fmla="*/ 1200 h 1400"/>
                        <a:gd name="T30" fmla="*/ 700 w 1400"/>
                        <a:gd name="T31" fmla="*/ 800 h 1400"/>
                        <a:gd name="T32" fmla="*/ 335 w 1400"/>
                        <a:gd name="T33" fmla="*/ 1039 h 1400"/>
                        <a:gd name="T34" fmla="*/ 200 w 1400"/>
                        <a:gd name="T35" fmla="*/ 700 h 1400"/>
                        <a:gd name="T36" fmla="*/ 640 w 1400"/>
                        <a:gd name="T37" fmla="*/ 206 h 1400"/>
                        <a:gd name="T38" fmla="*/ 400 w 1400"/>
                        <a:gd name="T39" fmla="*/ 500 h 1400"/>
                        <a:gd name="T40" fmla="*/ 700 w 1400"/>
                        <a:gd name="T41" fmla="*/ 800 h 1400"/>
                        <a:gd name="T42" fmla="*/ 1000 w 1400"/>
                        <a:gd name="T43" fmla="*/ 500 h 1400"/>
                        <a:gd name="T44" fmla="*/ 760 w 1400"/>
                        <a:gd name="T45" fmla="*/ 206 h 1400"/>
                        <a:gd name="T46" fmla="*/ 1200 w 1400"/>
                        <a:gd name="T47" fmla="*/ 700 h 1400"/>
                        <a:gd name="T48" fmla="*/ 1065 w 1400"/>
                        <a:gd name="T49" fmla="*/ 1039 h 1400"/>
                        <a:gd name="T50" fmla="*/ 700 w 1400"/>
                        <a:gd name="T51" fmla="*/ 800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0" h="1400">
                          <a:moveTo>
                            <a:pt x="1400" y="700"/>
                          </a:moveTo>
                          <a:cubicBezTo>
                            <a:pt x="1400" y="314"/>
                            <a:pt x="1086" y="0"/>
                            <a:pt x="700" y="0"/>
                          </a:cubicBezTo>
                          <a:cubicBezTo>
                            <a:pt x="314" y="0"/>
                            <a:pt x="0" y="314"/>
                            <a:pt x="0" y="700"/>
                          </a:cubicBezTo>
                          <a:cubicBezTo>
                            <a:pt x="0" y="1086"/>
                            <a:pt x="314" y="1400"/>
                            <a:pt x="700" y="1400"/>
                          </a:cubicBezTo>
                          <a:cubicBezTo>
                            <a:pt x="1086" y="1400"/>
                            <a:pt x="1400" y="1086"/>
                            <a:pt x="1400" y="700"/>
                          </a:cubicBezTo>
                          <a:close/>
                          <a:moveTo>
                            <a:pt x="800" y="500"/>
                          </a:moveTo>
                          <a:cubicBezTo>
                            <a:pt x="800" y="555"/>
                            <a:pt x="755" y="600"/>
                            <a:pt x="700" y="600"/>
                          </a:cubicBezTo>
                          <a:cubicBezTo>
                            <a:pt x="645" y="600"/>
                            <a:pt x="600" y="555"/>
                            <a:pt x="600" y="500"/>
                          </a:cubicBezTo>
                          <a:cubicBezTo>
                            <a:pt x="600" y="445"/>
                            <a:pt x="645" y="400"/>
                            <a:pt x="700" y="400"/>
                          </a:cubicBezTo>
                          <a:cubicBezTo>
                            <a:pt x="755" y="400"/>
                            <a:pt x="800" y="445"/>
                            <a:pt x="800" y="500"/>
                          </a:cubicBezTo>
                          <a:close/>
                          <a:moveTo>
                            <a:pt x="700" y="1200"/>
                          </a:moveTo>
                          <a:cubicBezTo>
                            <a:pt x="631" y="1200"/>
                            <a:pt x="564" y="1186"/>
                            <a:pt x="504" y="1160"/>
                          </a:cubicBezTo>
                          <a:cubicBezTo>
                            <a:pt x="523" y="1069"/>
                            <a:pt x="604" y="1000"/>
                            <a:pt x="700" y="1000"/>
                          </a:cubicBezTo>
                          <a:cubicBezTo>
                            <a:pt x="797" y="1000"/>
                            <a:pt x="877" y="1069"/>
                            <a:pt x="896" y="1160"/>
                          </a:cubicBezTo>
                          <a:cubicBezTo>
                            <a:pt x="836" y="1186"/>
                            <a:pt x="770" y="1200"/>
                            <a:pt x="700" y="1200"/>
                          </a:cubicBezTo>
                          <a:close/>
                          <a:moveTo>
                            <a:pt x="700" y="800"/>
                          </a:moveTo>
                          <a:cubicBezTo>
                            <a:pt x="537" y="800"/>
                            <a:pt x="397" y="898"/>
                            <a:pt x="335" y="1039"/>
                          </a:cubicBezTo>
                          <a:cubicBezTo>
                            <a:pt x="252" y="950"/>
                            <a:pt x="200" y="831"/>
                            <a:pt x="200" y="700"/>
                          </a:cubicBezTo>
                          <a:cubicBezTo>
                            <a:pt x="200" y="445"/>
                            <a:pt x="393" y="236"/>
                            <a:pt x="640" y="206"/>
                          </a:cubicBezTo>
                          <a:cubicBezTo>
                            <a:pt x="503" y="234"/>
                            <a:pt x="400" y="355"/>
                            <a:pt x="400" y="500"/>
                          </a:cubicBezTo>
                          <a:cubicBezTo>
                            <a:pt x="400" y="665"/>
                            <a:pt x="535" y="800"/>
                            <a:pt x="700" y="800"/>
                          </a:cubicBezTo>
                          <a:cubicBezTo>
                            <a:pt x="865" y="800"/>
                            <a:pt x="1000" y="665"/>
                            <a:pt x="1000" y="500"/>
                          </a:cubicBezTo>
                          <a:cubicBezTo>
                            <a:pt x="1000" y="355"/>
                            <a:pt x="897" y="234"/>
                            <a:pt x="760" y="206"/>
                          </a:cubicBezTo>
                          <a:cubicBezTo>
                            <a:pt x="1007" y="236"/>
                            <a:pt x="1200" y="445"/>
                            <a:pt x="1200" y="700"/>
                          </a:cubicBezTo>
                          <a:cubicBezTo>
                            <a:pt x="1200" y="831"/>
                            <a:pt x="1148" y="950"/>
                            <a:pt x="1065" y="1039"/>
                          </a:cubicBezTo>
                          <a:cubicBezTo>
                            <a:pt x="1003" y="898"/>
                            <a:pt x="863" y="800"/>
                            <a:pt x="700" y="80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97" name="Freeform 96">
                      <a:extLst>
                        <a:ext uri="{FF2B5EF4-FFF2-40B4-BE49-F238E27FC236}">
                          <a16:creationId xmlns:a16="http://schemas.microsoft.com/office/drawing/2014/main" id="{39A11061-BB56-822E-4131-25F925B427D2}"/>
                        </a:ext>
                      </a:extLst>
                    </p:cNvPr>
                    <p:cNvSpPr>
                      <a:spLocks noEditPoints="1"/>
                    </p:cNvSpPr>
                    <p:nvPr/>
                  </p:nvSpPr>
                  <p:spPr bwMode="auto">
                    <a:xfrm>
                      <a:off x="-4392613" y="-4799013"/>
                      <a:ext cx="1539875" cy="1539875"/>
                    </a:xfrm>
                    <a:custGeom>
                      <a:avLst/>
                      <a:gdLst>
                        <a:gd name="T0" fmla="*/ 0 w 1400"/>
                        <a:gd name="T1" fmla="*/ 700 h 1400"/>
                        <a:gd name="T2" fmla="*/ 700 w 1400"/>
                        <a:gd name="T3" fmla="*/ 1400 h 1400"/>
                        <a:gd name="T4" fmla="*/ 1400 w 1400"/>
                        <a:gd name="T5" fmla="*/ 700 h 1400"/>
                        <a:gd name="T6" fmla="*/ 700 w 1400"/>
                        <a:gd name="T7" fmla="*/ 0 h 1400"/>
                        <a:gd name="T8" fmla="*/ 0 w 1400"/>
                        <a:gd name="T9" fmla="*/ 700 h 1400"/>
                        <a:gd name="T10" fmla="*/ 700 w 1400"/>
                        <a:gd name="T11" fmla="*/ 1200 h 1400"/>
                        <a:gd name="T12" fmla="*/ 504 w 1400"/>
                        <a:gd name="T13" fmla="*/ 1160 h 1400"/>
                        <a:gd name="T14" fmla="*/ 700 w 1400"/>
                        <a:gd name="T15" fmla="*/ 1000 h 1400"/>
                        <a:gd name="T16" fmla="*/ 896 w 1400"/>
                        <a:gd name="T17" fmla="*/ 1160 h 1400"/>
                        <a:gd name="T18" fmla="*/ 700 w 1400"/>
                        <a:gd name="T19" fmla="*/ 1200 h 1400"/>
                        <a:gd name="T20" fmla="*/ 800 w 1400"/>
                        <a:gd name="T21" fmla="*/ 500 h 1400"/>
                        <a:gd name="T22" fmla="*/ 700 w 1400"/>
                        <a:gd name="T23" fmla="*/ 600 h 1400"/>
                        <a:gd name="T24" fmla="*/ 600 w 1400"/>
                        <a:gd name="T25" fmla="*/ 500 h 1400"/>
                        <a:gd name="T26" fmla="*/ 700 w 1400"/>
                        <a:gd name="T27" fmla="*/ 400 h 1400"/>
                        <a:gd name="T28" fmla="*/ 800 w 1400"/>
                        <a:gd name="T29" fmla="*/ 500 h 1400"/>
                        <a:gd name="T30" fmla="*/ 640 w 1400"/>
                        <a:gd name="T31" fmla="*/ 206 h 1400"/>
                        <a:gd name="T32" fmla="*/ 400 w 1400"/>
                        <a:gd name="T33" fmla="*/ 500 h 1400"/>
                        <a:gd name="T34" fmla="*/ 700 w 1400"/>
                        <a:gd name="T35" fmla="*/ 800 h 1400"/>
                        <a:gd name="T36" fmla="*/ 1000 w 1400"/>
                        <a:gd name="T37" fmla="*/ 500 h 1400"/>
                        <a:gd name="T38" fmla="*/ 760 w 1400"/>
                        <a:gd name="T39" fmla="*/ 206 h 1400"/>
                        <a:gd name="T40" fmla="*/ 1200 w 1400"/>
                        <a:gd name="T41" fmla="*/ 700 h 1400"/>
                        <a:gd name="T42" fmla="*/ 1065 w 1400"/>
                        <a:gd name="T43" fmla="*/ 1039 h 1400"/>
                        <a:gd name="T44" fmla="*/ 700 w 1400"/>
                        <a:gd name="T45" fmla="*/ 800 h 1400"/>
                        <a:gd name="T46" fmla="*/ 335 w 1400"/>
                        <a:gd name="T47" fmla="*/ 1039 h 1400"/>
                        <a:gd name="T48" fmla="*/ 200 w 1400"/>
                        <a:gd name="T49" fmla="*/ 700 h 1400"/>
                        <a:gd name="T50" fmla="*/ 640 w 1400"/>
                        <a:gd name="T51" fmla="*/ 206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0" h="1400">
                          <a:moveTo>
                            <a:pt x="0" y="700"/>
                          </a:moveTo>
                          <a:cubicBezTo>
                            <a:pt x="0" y="1086"/>
                            <a:pt x="314" y="1400"/>
                            <a:pt x="700" y="1400"/>
                          </a:cubicBezTo>
                          <a:cubicBezTo>
                            <a:pt x="1086" y="1400"/>
                            <a:pt x="1400" y="1086"/>
                            <a:pt x="1400" y="700"/>
                          </a:cubicBezTo>
                          <a:cubicBezTo>
                            <a:pt x="1400" y="314"/>
                            <a:pt x="1086" y="0"/>
                            <a:pt x="700" y="0"/>
                          </a:cubicBezTo>
                          <a:cubicBezTo>
                            <a:pt x="314" y="0"/>
                            <a:pt x="0" y="314"/>
                            <a:pt x="0" y="700"/>
                          </a:cubicBezTo>
                          <a:close/>
                          <a:moveTo>
                            <a:pt x="700" y="1200"/>
                          </a:moveTo>
                          <a:cubicBezTo>
                            <a:pt x="631" y="1200"/>
                            <a:pt x="564" y="1186"/>
                            <a:pt x="504" y="1160"/>
                          </a:cubicBezTo>
                          <a:cubicBezTo>
                            <a:pt x="523" y="1069"/>
                            <a:pt x="604" y="1000"/>
                            <a:pt x="700" y="1000"/>
                          </a:cubicBezTo>
                          <a:cubicBezTo>
                            <a:pt x="797" y="1000"/>
                            <a:pt x="877" y="1069"/>
                            <a:pt x="896" y="1160"/>
                          </a:cubicBezTo>
                          <a:cubicBezTo>
                            <a:pt x="836" y="1186"/>
                            <a:pt x="770" y="1200"/>
                            <a:pt x="700" y="1200"/>
                          </a:cubicBezTo>
                          <a:close/>
                          <a:moveTo>
                            <a:pt x="800" y="500"/>
                          </a:moveTo>
                          <a:cubicBezTo>
                            <a:pt x="800" y="555"/>
                            <a:pt x="755" y="600"/>
                            <a:pt x="700" y="600"/>
                          </a:cubicBezTo>
                          <a:cubicBezTo>
                            <a:pt x="645" y="600"/>
                            <a:pt x="600" y="555"/>
                            <a:pt x="600" y="500"/>
                          </a:cubicBezTo>
                          <a:cubicBezTo>
                            <a:pt x="600" y="445"/>
                            <a:pt x="645" y="400"/>
                            <a:pt x="700" y="400"/>
                          </a:cubicBezTo>
                          <a:cubicBezTo>
                            <a:pt x="755" y="400"/>
                            <a:pt x="800" y="445"/>
                            <a:pt x="800" y="500"/>
                          </a:cubicBezTo>
                          <a:close/>
                          <a:moveTo>
                            <a:pt x="640" y="206"/>
                          </a:moveTo>
                          <a:cubicBezTo>
                            <a:pt x="503" y="234"/>
                            <a:pt x="400" y="355"/>
                            <a:pt x="400" y="500"/>
                          </a:cubicBezTo>
                          <a:cubicBezTo>
                            <a:pt x="400" y="665"/>
                            <a:pt x="535" y="800"/>
                            <a:pt x="700" y="800"/>
                          </a:cubicBezTo>
                          <a:cubicBezTo>
                            <a:pt x="865" y="800"/>
                            <a:pt x="1000" y="665"/>
                            <a:pt x="1000" y="500"/>
                          </a:cubicBezTo>
                          <a:cubicBezTo>
                            <a:pt x="1000" y="355"/>
                            <a:pt x="897" y="234"/>
                            <a:pt x="760" y="206"/>
                          </a:cubicBezTo>
                          <a:cubicBezTo>
                            <a:pt x="1007" y="236"/>
                            <a:pt x="1200" y="445"/>
                            <a:pt x="1200" y="700"/>
                          </a:cubicBezTo>
                          <a:cubicBezTo>
                            <a:pt x="1200" y="831"/>
                            <a:pt x="1148" y="950"/>
                            <a:pt x="1065" y="1039"/>
                          </a:cubicBezTo>
                          <a:cubicBezTo>
                            <a:pt x="1003" y="898"/>
                            <a:pt x="863" y="800"/>
                            <a:pt x="700" y="800"/>
                          </a:cubicBezTo>
                          <a:cubicBezTo>
                            <a:pt x="537" y="800"/>
                            <a:pt x="397" y="898"/>
                            <a:pt x="335" y="1039"/>
                          </a:cubicBezTo>
                          <a:cubicBezTo>
                            <a:pt x="252" y="950"/>
                            <a:pt x="200" y="831"/>
                            <a:pt x="200" y="700"/>
                          </a:cubicBezTo>
                          <a:cubicBezTo>
                            <a:pt x="200" y="445"/>
                            <a:pt x="393" y="236"/>
                            <a:pt x="640" y="20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98" name="Freeform 97">
                      <a:extLst>
                        <a:ext uri="{FF2B5EF4-FFF2-40B4-BE49-F238E27FC236}">
                          <a16:creationId xmlns:a16="http://schemas.microsoft.com/office/drawing/2014/main" id="{972A8E7B-15F8-B645-1B85-BC276B3A0056}"/>
                        </a:ext>
                      </a:extLst>
                    </p:cNvPr>
                    <p:cNvSpPr>
                      <a:spLocks noEditPoints="1"/>
                    </p:cNvSpPr>
                    <p:nvPr/>
                  </p:nvSpPr>
                  <p:spPr bwMode="auto">
                    <a:xfrm>
                      <a:off x="-1973263" y="-7658100"/>
                      <a:ext cx="1493838" cy="1098550"/>
                    </a:xfrm>
                    <a:custGeom>
                      <a:avLst/>
                      <a:gdLst>
                        <a:gd name="T0" fmla="*/ 1000 w 1358"/>
                        <a:gd name="T1" fmla="*/ 191 h 1000"/>
                        <a:gd name="T2" fmla="*/ 1000 w 1358"/>
                        <a:gd name="T3" fmla="*/ 0 h 1000"/>
                        <a:gd name="T4" fmla="*/ 0 w 1358"/>
                        <a:gd name="T5" fmla="*/ 0 h 1000"/>
                        <a:gd name="T6" fmla="*/ 0 w 1358"/>
                        <a:gd name="T7" fmla="*/ 1000 h 1000"/>
                        <a:gd name="T8" fmla="*/ 1000 w 1358"/>
                        <a:gd name="T9" fmla="*/ 1000 h 1000"/>
                        <a:gd name="T10" fmla="*/ 1000 w 1358"/>
                        <a:gd name="T11" fmla="*/ 437 h 1000"/>
                        <a:gd name="T12" fmla="*/ 1358 w 1358"/>
                        <a:gd name="T13" fmla="*/ 181 h 1000"/>
                        <a:gd name="T14" fmla="*/ 1242 w 1358"/>
                        <a:gd name="T15" fmla="*/ 19 h 1000"/>
                        <a:gd name="T16" fmla="*/ 1000 w 1358"/>
                        <a:gd name="T17" fmla="*/ 191 h 1000"/>
                        <a:gd name="T18" fmla="*/ 800 w 1358"/>
                        <a:gd name="T19" fmla="*/ 334 h 1000"/>
                        <a:gd name="T20" fmla="*/ 611 w 1358"/>
                        <a:gd name="T21" fmla="*/ 469 h 1000"/>
                        <a:gd name="T22" fmla="*/ 471 w 1358"/>
                        <a:gd name="T23" fmla="*/ 329 h 1000"/>
                        <a:gd name="T24" fmla="*/ 329 w 1358"/>
                        <a:gd name="T25" fmla="*/ 471 h 1000"/>
                        <a:gd name="T26" fmla="*/ 589 w 1358"/>
                        <a:gd name="T27" fmla="*/ 731 h 1000"/>
                        <a:gd name="T28" fmla="*/ 800 w 1358"/>
                        <a:gd name="T29" fmla="*/ 580 h 1000"/>
                        <a:gd name="T30" fmla="*/ 800 w 1358"/>
                        <a:gd name="T31" fmla="*/ 800 h 1000"/>
                        <a:gd name="T32" fmla="*/ 200 w 1358"/>
                        <a:gd name="T33" fmla="*/ 800 h 1000"/>
                        <a:gd name="T34" fmla="*/ 200 w 1358"/>
                        <a:gd name="T35" fmla="*/ 200 h 1000"/>
                        <a:gd name="T36" fmla="*/ 800 w 1358"/>
                        <a:gd name="T37" fmla="*/ 200 h 1000"/>
                        <a:gd name="T38" fmla="*/ 800 w 1358"/>
                        <a:gd name="T39" fmla="*/ 334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8" h="1000">
                          <a:moveTo>
                            <a:pt x="1000" y="191"/>
                          </a:moveTo>
                          <a:lnTo>
                            <a:pt x="1000" y="0"/>
                          </a:lnTo>
                          <a:lnTo>
                            <a:pt x="0" y="0"/>
                          </a:lnTo>
                          <a:lnTo>
                            <a:pt x="0" y="1000"/>
                          </a:lnTo>
                          <a:lnTo>
                            <a:pt x="1000" y="1000"/>
                          </a:lnTo>
                          <a:lnTo>
                            <a:pt x="1000" y="437"/>
                          </a:lnTo>
                          <a:lnTo>
                            <a:pt x="1358" y="181"/>
                          </a:lnTo>
                          <a:lnTo>
                            <a:pt x="1242" y="19"/>
                          </a:lnTo>
                          <a:lnTo>
                            <a:pt x="1000" y="191"/>
                          </a:lnTo>
                          <a:close/>
                          <a:moveTo>
                            <a:pt x="800" y="334"/>
                          </a:moveTo>
                          <a:lnTo>
                            <a:pt x="611" y="469"/>
                          </a:lnTo>
                          <a:lnTo>
                            <a:pt x="471" y="329"/>
                          </a:lnTo>
                          <a:lnTo>
                            <a:pt x="329" y="471"/>
                          </a:lnTo>
                          <a:lnTo>
                            <a:pt x="589" y="731"/>
                          </a:lnTo>
                          <a:lnTo>
                            <a:pt x="800" y="580"/>
                          </a:lnTo>
                          <a:lnTo>
                            <a:pt x="800" y="800"/>
                          </a:lnTo>
                          <a:lnTo>
                            <a:pt x="200" y="800"/>
                          </a:lnTo>
                          <a:lnTo>
                            <a:pt x="200" y="200"/>
                          </a:lnTo>
                          <a:lnTo>
                            <a:pt x="800" y="200"/>
                          </a:lnTo>
                          <a:lnTo>
                            <a:pt x="800" y="334"/>
                          </a:lnTo>
                          <a:close/>
                        </a:path>
                      </a:pathLst>
                    </a:custGeom>
                    <a:solidFill>
                      <a:srgbClr val="C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99" name="Freeform 98">
                      <a:extLst>
                        <a:ext uri="{FF2B5EF4-FFF2-40B4-BE49-F238E27FC236}">
                          <a16:creationId xmlns:a16="http://schemas.microsoft.com/office/drawing/2014/main" id="{08582901-DD7E-0CE1-FE7B-68B00A9C229F}"/>
                        </a:ext>
                      </a:extLst>
                    </p:cNvPr>
                    <p:cNvSpPr>
                      <a:spLocks noEditPoints="1"/>
                    </p:cNvSpPr>
                    <p:nvPr/>
                  </p:nvSpPr>
                  <p:spPr bwMode="auto">
                    <a:xfrm>
                      <a:off x="-1973263" y="-6338888"/>
                      <a:ext cx="1493838" cy="1100138"/>
                    </a:xfrm>
                    <a:custGeom>
                      <a:avLst/>
                      <a:gdLst>
                        <a:gd name="T0" fmla="*/ 1000 w 1358"/>
                        <a:gd name="T1" fmla="*/ 191 h 1000"/>
                        <a:gd name="T2" fmla="*/ 1000 w 1358"/>
                        <a:gd name="T3" fmla="*/ 0 h 1000"/>
                        <a:gd name="T4" fmla="*/ 0 w 1358"/>
                        <a:gd name="T5" fmla="*/ 0 h 1000"/>
                        <a:gd name="T6" fmla="*/ 0 w 1358"/>
                        <a:gd name="T7" fmla="*/ 1000 h 1000"/>
                        <a:gd name="T8" fmla="*/ 1000 w 1358"/>
                        <a:gd name="T9" fmla="*/ 1000 h 1000"/>
                        <a:gd name="T10" fmla="*/ 1000 w 1358"/>
                        <a:gd name="T11" fmla="*/ 437 h 1000"/>
                        <a:gd name="T12" fmla="*/ 1358 w 1358"/>
                        <a:gd name="T13" fmla="*/ 181 h 1000"/>
                        <a:gd name="T14" fmla="*/ 1242 w 1358"/>
                        <a:gd name="T15" fmla="*/ 19 h 1000"/>
                        <a:gd name="T16" fmla="*/ 1000 w 1358"/>
                        <a:gd name="T17" fmla="*/ 191 h 1000"/>
                        <a:gd name="T18" fmla="*/ 800 w 1358"/>
                        <a:gd name="T19" fmla="*/ 334 h 1000"/>
                        <a:gd name="T20" fmla="*/ 611 w 1358"/>
                        <a:gd name="T21" fmla="*/ 469 h 1000"/>
                        <a:gd name="T22" fmla="*/ 471 w 1358"/>
                        <a:gd name="T23" fmla="*/ 329 h 1000"/>
                        <a:gd name="T24" fmla="*/ 329 w 1358"/>
                        <a:gd name="T25" fmla="*/ 471 h 1000"/>
                        <a:gd name="T26" fmla="*/ 589 w 1358"/>
                        <a:gd name="T27" fmla="*/ 731 h 1000"/>
                        <a:gd name="T28" fmla="*/ 800 w 1358"/>
                        <a:gd name="T29" fmla="*/ 580 h 1000"/>
                        <a:gd name="T30" fmla="*/ 800 w 1358"/>
                        <a:gd name="T31" fmla="*/ 800 h 1000"/>
                        <a:gd name="T32" fmla="*/ 200 w 1358"/>
                        <a:gd name="T33" fmla="*/ 800 h 1000"/>
                        <a:gd name="T34" fmla="*/ 200 w 1358"/>
                        <a:gd name="T35" fmla="*/ 200 h 1000"/>
                        <a:gd name="T36" fmla="*/ 800 w 1358"/>
                        <a:gd name="T37" fmla="*/ 200 h 1000"/>
                        <a:gd name="T38" fmla="*/ 800 w 1358"/>
                        <a:gd name="T39" fmla="*/ 334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8" h="1000">
                          <a:moveTo>
                            <a:pt x="1000" y="191"/>
                          </a:moveTo>
                          <a:lnTo>
                            <a:pt x="1000" y="0"/>
                          </a:lnTo>
                          <a:lnTo>
                            <a:pt x="0" y="0"/>
                          </a:lnTo>
                          <a:lnTo>
                            <a:pt x="0" y="1000"/>
                          </a:lnTo>
                          <a:lnTo>
                            <a:pt x="1000" y="1000"/>
                          </a:lnTo>
                          <a:lnTo>
                            <a:pt x="1000" y="437"/>
                          </a:lnTo>
                          <a:lnTo>
                            <a:pt x="1358" y="181"/>
                          </a:lnTo>
                          <a:lnTo>
                            <a:pt x="1242" y="19"/>
                          </a:lnTo>
                          <a:lnTo>
                            <a:pt x="1000" y="191"/>
                          </a:lnTo>
                          <a:close/>
                          <a:moveTo>
                            <a:pt x="800" y="334"/>
                          </a:moveTo>
                          <a:lnTo>
                            <a:pt x="611" y="469"/>
                          </a:lnTo>
                          <a:lnTo>
                            <a:pt x="471" y="329"/>
                          </a:lnTo>
                          <a:lnTo>
                            <a:pt x="329" y="471"/>
                          </a:lnTo>
                          <a:lnTo>
                            <a:pt x="589" y="731"/>
                          </a:lnTo>
                          <a:lnTo>
                            <a:pt x="800" y="580"/>
                          </a:lnTo>
                          <a:lnTo>
                            <a:pt x="800" y="800"/>
                          </a:lnTo>
                          <a:lnTo>
                            <a:pt x="200" y="800"/>
                          </a:lnTo>
                          <a:lnTo>
                            <a:pt x="200" y="200"/>
                          </a:lnTo>
                          <a:lnTo>
                            <a:pt x="800" y="200"/>
                          </a:lnTo>
                          <a:lnTo>
                            <a:pt x="800" y="334"/>
                          </a:lnTo>
                          <a:close/>
                        </a:path>
                      </a:pathLst>
                    </a:custGeom>
                    <a:solidFill>
                      <a:srgbClr val="C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00" name="Freeform 99">
                      <a:extLst>
                        <a:ext uri="{FF2B5EF4-FFF2-40B4-BE49-F238E27FC236}">
                          <a16:creationId xmlns:a16="http://schemas.microsoft.com/office/drawing/2014/main" id="{1FF71129-37F2-2C97-8AB5-6D4F3F5416DF}"/>
                        </a:ext>
                      </a:extLst>
                    </p:cNvPr>
                    <p:cNvSpPr>
                      <a:spLocks noEditPoints="1"/>
                    </p:cNvSpPr>
                    <p:nvPr/>
                  </p:nvSpPr>
                  <p:spPr bwMode="auto">
                    <a:xfrm>
                      <a:off x="-1973263" y="-5019675"/>
                      <a:ext cx="1493838" cy="1100138"/>
                    </a:xfrm>
                    <a:custGeom>
                      <a:avLst/>
                      <a:gdLst>
                        <a:gd name="T0" fmla="*/ 1000 w 1358"/>
                        <a:gd name="T1" fmla="*/ 191 h 1000"/>
                        <a:gd name="T2" fmla="*/ 1000 w 1358"/>
                        <a:gd name="T3" fmla="*/ 0 h 1000"/>
                        <a:gd name="T4" fmla="*/ 0 w 1358"/>
                        <a:gd name="T5" fmla="*/ 0 h 1000"/>
                        <a:gd name="T6" fmla="*/ 0 w 1358"/>
                        <a:gd name="T7" fmla="*/ 1000 h 1000"/>
                        <a:gd name="T8" fmla="*/ 1000 w 1358"/>
                        <a:gd name="T9" fmla="*/ 1000 h 1000"/>
                        <a:gd name="T10" fmla="*/ 1000 w 1358"/>
                        <a:gd name="T11" fmla="*/ 437 h 1000"/>
                        <a:gd name="T12" fmla="*/ 1358 w 1358"/>
                        <a:gd name="T13" fmla="*/ 181 h 1000"/>
                        <a:gd name="T14" fmla="*/ 1242 w 1358"/>
                        <a:gd name="T15" fmla="*/ 19 h 1000"/>
                        <a:gd name="T16" fmla="*/ 1000 w 1358"/>
                        <a:gd name="T17" fmla="*/ 191 h 1000"/>
                        <a:gd name="T18" fmla="*/ 800 w 1358"/>
                        <a:gd name="T19" fmla="*/ 334 h 1000"/>
                        <a:gd name="T20" fmla="*/ 611 w 1358"/>
                        <a:gd name="T21" fmla="*/ 469 h 1000"/>
                        <a:gd name="T22" fmla="*/ 471 w 1358"/>
                        <a:gd name="T23" fmla="*/ 329 h 1000"/>
                        <a:gd name="T24" fmla="*/ 329 w 1358"/>
                        <a:gd name="T25" fmla="*/ 471 h 1000"/>
                        <a:gd name="T26" fmla="*/ 589 w 1358"/>
                        <a:gd name="T27" fmla="*/ 731 h 1000"/>
                        <a:gd name="T28" fmla="*/ 800 w 1358"/>
                        <a:gd name="T29" fmla="*/ 580 h 1000"/>
                        <a:gd name="T30" fmla="*/ 800 w 1358"/>
                        <a:gd name="T31" fmla="*/ 800 h 1000"/>
                        <a:gd name="T32" fmla="*/ 200 w 1358"/>
                        <a:gd name="T33" fmla="*/ 800 h 1000"/>
                        <a:gd name="T34" fmla="*/ 200 w 1358"/>
                        <a:gd name="T35" fmla="*/ 200 h 1000"/>
                        <a:gd name="T36" fmla="*/ 800 w 1358"/>
                        <a:gd name="T37" fmla="*/ 200 h 1000"/>
                        <a:gd name="T38" fmla="*/ 800 w 1358"/>
                        <a:gd name="T39" fmla="*/ 334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8" h="1000">
                          <a:moveTo>
                            <a:pt x="1000" y="191"/>
                          </a:moveTo>
                          <a:lnTo>
                            <a:pt x="1000" y="0"/>
                          </a:lnTo>
                          <a:lnTo>
                            <a:pt x="0" y="0"/>
                          </a:lnTo>
                          <a:lnTo>
                            <a:pt x="0" y="1000"/>
                          </a:lnTo>
                          <a:lnTo>
                            <a:pt x="1000" y="1000"/>
                          </a:lnTo>
                          <a:lnTo>
                            <a:pt x="1000" y="437"/>
                          </a:lnTo>
                          <a:lnTo>
                            <a:pt x="1358" y="181"/>
                          </a:lnTo>
                          <a:lnTo>
                            <a:pt x="1242" y="19"/>
                          </a:lnTo>
                          <a:lnTo>
                            <a:pt x="1000" y="191"/>
                          </a:lnTo>
                          <a:close/>
                          <a:moveTo>
                            <a:pt x="800" y="334"/>
                          </a:moveTo>
                          <a:lnTo>
                            <a:pt x="611" y="469"/>
                          </a:lnTo>
                          <a:lnTo>
                            <a:pt x="471" y="329"/>
                          </a:lnTo>
                          <a:lnTo>
                            <a:pt x="329" y="471"/>
                          </a:lnTo>
                          <a:lnTo>
                            <a:pt x="589" y="731"/>
                          </a:lnTo>
                          <a:lnTo>
                            <a:pt x="800" y="580"/>
                          </a:lnTo>
                          <a:lnTo>
                            <a:pt x="800" y="800"/>
                          </a:lnTo>
                          <a:lnTo>
                            <a:pt x="200" y="800"/>
                          </a:lnTo>
                          <a:lnTo>
                            <a:pt x="200" y="200"/>
                          </a:lnTo>
                          <a:lnTo>
                            <a:pt x="800" y="200"/>
                          </a:lnTo>
                          <a:lnTo>
                            <a:pt x="800" y="334"/>
                          </a:lnTo>
                          <a:close/>
                        </a:path>
                      </a:pathLst>
                    </a:custGeom>
                    <a:solidFill>
                      <a:srgbClr val="C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01" name="Rectangle 100">
                      <a:extLst>
                        <a:ext uri="{FF2B5EF4-FFF2-40B4-BE49-F238E27FC236}">
                          <a16:creationId xmlns:a16="http://schemas.microsoft.com/office/drawing/2014/main" id="{0610CED5-4997-0253-EE8A-6DCE3F421DAC}"/>
                        </a:ext>
                      </a:extLst>
                    </p:cNvPr>
                    <p:cNvSpPr>
                      <a:spLocks noChangeArrowheads="1"/>
                    </p:cNvSpPr>
                    <p:nvPr/>
                  </p:nvSpPr>
                  <p:spPr bwMode="auto">
                    <a:xfrm>
                      <a:off x="-433388" y="-6778625"/>
                      <a:ext cx="1319213" cy="219075"/>
                    </a:xfrm>
                    <a:prstGeom prst="rect">
                      <a:avLst/>
                    </a:prstGeom>
                    <a:solidFill>
                      <a:srgbClr val="C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02" name="Rectangle 101">
                      <a:extLst>
                        <a:ext uri="{FF2B5EF4-FFF2-40B4-BE49-F238E27FC236}">
                          <a16:creationId xmlns:a16="http://schemas.microsoft.com/office/drawing/2014/main" id="{F6F823DB-0E78-7877-B23C-FD0820704060}"/>
                        </a:ext>
                      </a:extLst>
                    </p:cNvPr>
                    <p:cNvSpPr>
                      <a:spLocks noChangeArrowheads="1"/>
                    </p:cNvSpPr>
                    <p:nvPr/>
                  </p:nvSpPr>
                  <p:spPr bwMode="auto">
                    <a:xfrm>
                      <a:off x="-433388" y="-5459413"/>
                      <a:ext cx="1319213" cy="220663"/>
                    </a:xfrm>
                    <a:prstGeom prst="rect">
                      <a:avLst/>
                    </a:prstGeom>
                    <a:solidFill>
                      <a:srgbClr val="C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03" name="Rectangle 102">
                      <a:extLst>
                        <a:ext uri="{FF2B5EF4-FFF2-40B4-BE49-F238E27FC236}">
                          <a16:creationId xmlns:a16="http://schemas.microsoft.com/office/drawing/2014/main" id="{9DF4B762-44B7-4B4C-A01C-7D4F5A6F68BA}"/>
                        </a:ext>
                      </a:extLst>
                    </p:cNvPr>
                    <p:cNvSpPr>
                      <a:spLocks noChangeArrowheads="1"/>
                    </p:cNvSpPr>
                    <p:nvPr/>
                  </p:nvSpPr>
                  <p:spPr bwMode="auto">
                    <a:xfrm>
                      <a:off x="-433388" y="-4138613"/>
                      <a:ext cx="1319213" cy="219075"/>
                    </a:xfrm>
                    <a:prstGeom prst="rect">
                      <a:avLst/>
                    </a:prstGeom>
                    <a:solidFill>
                      <a:srgbClr val="C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04" name="Rectangle 103">
                      <a:extLst>
                        <a:ext uri="{FF2B5EF4-FFF2-40B4-BE49-F238E27FC236}">
                          <a16:creationId xmlns:a16="http://schemas.microsoft.com/office/drawing/2014/main" id="{4D40AC56-EA69-3635-F1F9-4CAB19833A8F}"/>
                        </a:ext>
                      </a:extLst>
                    </p:cNvPr>
                    <p:cNvSpPr>
                      <a:spLocks noChangeArrowheads="1"/>
                    </p:cNvSpPr>
                    <p:nvPr/>
                  </p:nvSpPr>
                  <p:spPr bwMode="auto">
                    <a:xfrm>
                      <a:off x="-433388" y="-4578350"/>
                      <a:ext cx="1319213" cy="219075"/>
                    </a:xfrm>
                    <a:prstGeom prst="rect">
                      <a:avLst/>
                    </a:prstGeom>
                    <a:solidFill>
                      <a:srgbClr val="C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05" name="Rectangle 104">
                      <a:extLst>
                        <a:ext uri="{FF2B5EF4-FFF2-40B4-BE49-F238E27FC236}">
                          <a16:creationId xmlns:a16="http://schemas.microsoft.com/office/drawing/2014/main" id="{41699EB2-F3BB-EC3D-6A43-15C503809244}"/>
                        </a:ext>
                      </a:extLst>
                    </p:cNvPr>
                    <p:cNvSpPr>
                      <a:spLocks noChangeArrowheads="1"/>
                    </p:cNvSpPr>
                    <p:nvPr/>
                  </p:nvSpPr>
                  <p:spPr bwMode="auto">
                    <a:xfrm>
                      <a:off x="-433388" y="-5899150"/>
                      <a:ext cx="1319213" cy="220663"/>
                    </a:xfrm>
                    <a:prstGeom prst="rect">
                      <a:avLst/>
                    </a:prstGeom>
                    <a:solidFill>
                      <a:srgbClr val="C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06" name="Rectangle 105">
                      <a:extLst>
                        <a:ext uri="{FF2B5EF4-FFF2-40B4-BE49-F238E27FC236}">
                          <a16:creationId xmlns:a16="http://schemas.microsoft.com/office/drawing/2014/main" id="{56D6CAD0-D365-EEE7-8B0D-133296DFB590}"/>
                        </a:ext>
                      </a:extLst>
                    </p:cNvPr>
                    <p:cNvSpPr>
                      <a:spLocks noChangeArrowheads="1"/>
                    </p:cNvSpPr>
                    <p:nvPr/>
                  </p:nvSpPr>
                  <p:spPr bwMode="auto">
                    <a:xfrm>
                      <a:off x="-433388" y="-7218363"/>
                      <a:ext cx="439738" cy="219075"/>
                    </a:xfrm>
                    <a:prstGeom prst="rect">
                      <a:avLst/>
                    </a:prstGeom>
                    <a:solidFill>
                      <a:srgbClr val="C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grpSp>
            <p:grpSp>
              <p:nvGrpSpPr>
                <p:cNvPr id="67" name="Group 66">
                  <a:extLst>
                    <a:ext uri="{FF2B5EF4-FFF2-40B4-BE49-F238E27FC236}">
                      <a16:creationId xmlns:a16="http://schemas.microsoft.com/office/drawing/2014/main" id="{8FB1178E-366B-66D1-1AE1-FCD9306CA515}"/>
                    </a:ext>
                  </a:extLst>
                </p:cNvPr>
                <p:cNvGrpSpPr/>
                <p:nvPr/>
              </p:nvGrpSpPr>
              <p:grpSpPr>
                <a:xfrm>
                  <a:off x="1598779" y="2831725"/>
                  <a:ext cx="977523" cy="978408"/>
                  <a:chOff x="1039708" y="3129339"/>
                  <a:chExt cx="977523" cy="978408"/>
                </a:xfrm>
              </p:grpSpPr>
              <p:sp>
                <p:nvSpPr>
                  <p:cNvPr id="68" name="Freeform 54">
                    <a:extLst>
                      <a:ext uri="{FF2B5EF4-FFF2-40B4-BE49-F238E27FC236}">
                        <a16:creationId xmlns:a16="http://schemas.microsoft.com/office/drawing/2014/main" id="{08EA935B-6C04-12B4-F5FA-C0BC2DD9210E}"/>
                      </a:ext>
                    </a:extLst>
                  </p:cNvPr>
                  <p:cNvSpPr/>
                  <p:nvPr/>
                </p:nvSpPr>
                <p:spPr>
                  <a:xfrm>
                    <a:off x="1039708" y="3129339"/>
                    <a:ext cx="977523" cy="978408"/>
                  </a:xfrm>
                  <a:prstGeom prst="ellipse">
                    <a:avLst/>
                  </a:prstGeom>
                  <a:solidFill>
                    <a:srgbClr val="4EBA6F"/>
                  </a:solidFill>
                  <a:ln w="6350" cap="flat" cmpd="sng" algn="ctr">
                    <a:noFill/>
                    <a:prstDash val="solid"/>
                    <a:miter lim="800000"/>
                  </a:ln>
                  <a:effectLst/>
                </p:spPr>
                <p:txBody>
                  <a:bodyPr wrap="square" rtlCol="0" anchor="ctr">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grpSp>
                <p:nvGrpSpPr>
                  <p:cNvPr id="69" name="Group 68">
                    <a:extLst>
                      <a:ext uri="{FF2B5EF4-FFF2-40B4-BE49-F238E27FC236}">
                        <a16:creationId xmlns:a16="http://schemas.microsoft.com/office/drawing/2014/main" id="{423C9CBA-91C1-0596-F473-3F49D827940E}"/>
                      </a:ext>
                    </a:extLst>
                  </p:cNvPr>
                  <p:cNvGrpSpPr/>
                  <p:nvPr/>
                </p:nvGrpSpPr>
                <p:grpSpPr>
                  <a:xfrm>
                    <a:off x="1260546" y="3351993"/>
                    <a:ext cx="535846" cy="533100"/>
                    <a:chOff x="3487738" y="82550"/>
                    <a:chExt cx="5260975" cy="5233988"/>
                  </a:xfrm>
                  <a:solidFill>
                    <a:schemeClr val="bg1"/>
                  </a:solidFill>
                </p:grpSpPr>
                <p:sp>
                  <p:nvSpPr>
                    <p:cNvPr id="70" name="Freeform 139">
                      <a:extLst>
                        <a:ext uri="{FF2B5EF4-FFF2-40B4-BE49-F238E27FC236}">
                          <a16:creationId xmlns:a16="http://schemas.microsoft.com/office/drawing/2014/main" id="{BAB7DD7C-7C3C-BE35-42E2-125E60C2A3F8}"/>
                        </a:ext>
                      </a:extLst>
                    </p:cNvPr>
                    <p:cNvSpPr>
                      <a:spLocks noEditPoints="1"/>
                    </p:cNvSpPr>
                    <p:nvPr/>
                  </p:nvSpPr>
                  <p:spPr bwMode="auto">
                    <a:xfrm>
                      <a:off x="3500438" y="2986088"/>
                      <a:ext cx="5248275" cy="2330450"/>
                    </a:xfrm>
                    <a:custGeom>
                      <a:avLst/>
                      <a:gdLst>
                        <a:gd name="T0" fmla="*/ 817 w 829"/>
                        <a:gd name="T1" fmla="*/ 83 h 369"/>
                        <a:gd name="T2" fmla="*/ 751 w 829"/>
                        <a:gd name="T3" fmla="*/ 61 h 369"/>
                        <a:gd name="T4" fmla="*/ 566 w 829"/>
                        <a:gd name="T5" fmla="*/ 182 h 369"/>
                        <a:gd name="T6" fmla="*/ 563 w 829"/>
                        <a:gd name="T7" fmla="*/ 200 h 369"/>
                        <a:gd name="T8" fmla="*/ 580 w 829"/>
                        <a:gd name="T9" fmla="*/ 203 h 369"/>
                        <a:gd name="T10" fmla="*/ 765 w 829"/>
                        <a:gd name="T11" fmla="*/ 82 h 369"/>
                        <a:gd name="T12" fmla="*/ 796 w 829"/>
                        <a:gd name="T13" fmla="*/ 95 h 369"/>
                        <a:gd name="T14" fmla="*/ 785 w 829"/>
                        <a:gd name="T15" fmla="*/ 133 h 369"/>
                        <a:gd name="T16" fmla="*/ 600 w 829"/>
                        <a:gd name="T17" fmla="*/ 255 h 369"/>
                        <a:gd name="T18" fmla="*/ 480 w 829"/>
                        <a:gd name="T19" fmla="*/ 330 h 369"/>
                        <a:gd name="T20" fmla="*/ 421 w 829"/>
                        <a:gd name="T21" fmla="*/ 336 h 369"/>
                        <a:gd name="T22" fmla="*/ 260 w 829"/>
                        <a:gd name="T23" fmla="*/ 278 h 369"/>
                        <a:gd name="T24" fmla="*/ 255 w 829"/>
                        <a:gd name="T25" fmla="*/ 277 h 369"/>
                        <a:gd name="T26" fmla="*/ 201 w 829"/>
                        <a:gd name="T27" fmla="*/ 280 h 369"/>
                        <a:gd name="T28" fmla="*/ 201 w 829"/>
                        <a:gd name="T29" fmla="*/ 61 h 369"/>
                        <a:gd name="T30" fmla="*/ 353 w 829"/>
                        <a:gd name="T31" fmla="*/ 86 h 369"/>
                        <a:gd name="T32" fmla="*/ 384 w 829"/>
                        <a:gd name="T33" fmla="*/ 100 h 369"/>
                        <a:gd name="T34" fmla="*/ 521 w 829"/>
                        <a:gd name="T35" fmla="*/ 100 h 369"/>
                        <a:gd name="T36" fmla="*/ 545 w 829"/>
                        <a:gd name="T37" fmla="*/ 127 h 369"/>
                        <a:gd name="T38" fmla="*/ 521 w 829"/>
                        <a:gd name="T39" fmla="*/ 155 h 369"/>
                        <a:gd name="T40" fmla="*/ 390 w 829"/>
                        <a:gd name="T41" fmla="*/ 155 h 369"/>
                        <a:gd name="T42" fmla="*/ 357 w 829"/>
                        <a:gd name="T43" fmla="*/ 176 h 369"/>
                        <a:gd name="T44" fmla="*/ 360 w 829"/>
                        <a:gd name="T45" fmla="*/ 218 h 369"/>
                        <a:gd name="T46" fmla="*/ 361 w 829"/>
                        <a:gd name="T47" fmla="*/ 220 h 369"/>
                        <a:gd name="T48" fmla="*/ 371 w 829"/>
                        <a:gd name="T49" fmla="*/ 225 h 369"/>
                        <a:gd name="T50" fmla="*/ 379 w 829"/>
                        <a:gd name="T51" fmla="*/ 222 h 369"/>
                        <a:gd name="T52" fmla="*/ 381 w 829"/>
                        <a:gd name="T53" fmla="*/ 205 h 369"/>
                        <a:gd name="T54" fmla="*/ 380 w 829"/>
                        <a:gd name="T55" fmla="*/ 188 h 369"/>
                        <a:gd name="T56" fmla="*/ 390 w 829"/>
                        <a:gd name="T57" fmla="*/ 181 h 369"/>
                        <a:gd name="T58" fmla="*/ 521 w 829"/>
                        <a:gd name="T59" fmla="*/ 181 h 369"/>
                        <a:gd name="T60" fmla="*/ 570 w 829"/>
                        <a:gd name="T61" fmla="*/ 128 h 369"/>
                        <a:gd name="T62" fmla="*/ 521 w 829"/>
                        <a:gd name="T63" fmla="*/ 76 h 369"/>
                        <a:gd name="T64" fmla="*/ 384 w 829"/>
                        <a:gd name="T65" fmla="*/ 76 h 369"/>
                        <a:gd name="T66" fmla="*/ 373 w 829"/>
                        <a:gd name="T67" fmla="*/ 71 h 369"/>
                        <a:gd name="T68" fmla="*/ 201 w 829"/>
                        <a:gd name="T69" fmla="*/ 36 h 369"/>
                        <a:gd name="T70" fmla="*/ 201 w 829"/>
                        <a:gd name="T71" fmla="*/ 12 h 369"/>
                        <a:gd name="T72" fmla="*/ 189 w 829"/>
                        <a:gd name="T73" fmla="*/ 0 h 369"/>
                        <a:gd name="T74" fmla="*/ 13 w 829"/>
                        <a:gd name="T75" fmla="*/ 0 h 369"/>
                        <a:gd name="T76" fmla="*/ 0 w 829"/>
                        <a:gd name="T77" fmla="*/ 12 h 369"/>
                        <a:gd name="T78" fmla="*/ 0 w 829"/>
                        <a:gd name="T79" fmla="*/ 323 h 369"/>
                        <a:gd name="T80" fmla="*/ 13 w 829"/>
                        <a:gd name="T81" fmla="*/ 336 h 369"/>
                        <a:gd name="T82" fmla="*/ 189 w 829"/>
                        <a:gd name="T83" fmla="*/ 336 h 369"/>
                        <a:gd name="T84" fmla="*/ 201 w 829"/>
                        <a:gd name="T85" fmla="*/ 323 h 369"/>
                        <a:gd name="T86" fmla="*/ 201 w 829"/>
                        <a:gd name="T87" fmla="*/ 306 h 369"/>
                        <a:gd name="T88" fmla="*/ 253 w 829"/>
                        <a:gd name="T89" fmla="*/ 303 h 369"/>
                        <a:gd name="T90" fmla="*/ 410 w 829"/>
                        <a:gd name="T91" fmla="*/ 359 h 369"/>
                        <a:gd name="T92" fmla="*/ 490 w 829"/>
                        <a:gd name="T93" fmla="*/ 351 h 369"/>
                        <a:gd name="T94" fmla="*/ 610 w 829"/>
                        <a:gd name="T95" fmla="*/ 276 h 369"/>
                        <a:gd name="T96" fmla="*/ 610 w 829"/>
                        <a:gd name="T97" fmla="*/ 276 h 369"/>
                        <a:gd name="T98" fmla="*/ 610 w 829"/>
                        <a:gd name="T99" fmla="*/ 276 h 369"/>
                        <a:gd name="T100" fmla="*/ 795 w 829"/>
                        <a:gd name="T101" fmla="*/ 154 h 369"/>
                        <a:gd name="T102" fmla="*/ 817 w 829"/>
                        <a:gd name="T103" fmla="*/ 83 h 369"/>
                        <a:gd name="T104" fmla="*/ 176 w 829"/>
                        <a:gd name="T105" fmla="*/ 310 h 369"/>
                        <a:gd name="T106" fmla="*/ 25 w 829"/>
                        <a:gd name="T107" fmla="*/ 310 h 369"/>
                        <a:gd name="T108" fmla="*/ 25 w 829"/>
                        <a:gd name="T109" fmla="*/ 24 h 369"/>
                        <a:gd name="T110" fmla="*/ 176 w 829"/>
                        <a:gd name="T111" fmla="*/ 24 h 369"/>
                        <a:gd name="T112" fmla="*/ 176 w 829"/>
                        <a:gd name="T113" fmla="*/ 31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29" h="369">
                          <a:moveTo>
                            <a:pt x="817" y="83"/>
                          </a:moveTo>
                          <a:cubicBezTo>
                            <a:pt x="806" y="58"/>
                            <a:pt x="776" y="46"/>
                            <a:pt x="751" y="61"/>
                          </a:cubicBezTo>
                          <a:lnTo>
                            <a:pt x="566" y="182"/>
                          </a:lnTo>
                          <a:cubicBezTo>
                            <a:pt x="560" y="186"/>
                            <a:pt x="559" y="193"/>
                            <a:pt x="563" y="200"/>
                          </a:cubicBezTo>
                          <a:cubicBezTo>
                            <a:pt x="566" y="206"/>
                            <a:pt x="574" y="207"/>
                            <a:pt x="580" y="203"/>
                          </a:cubicBezTo>
                          <a:lnTo>
                            <a:pt x="765" y="82"/>
                          </a:lnTo>
                          <a:cubicBezTo>
                            <a:pt x="776" y="76"/>
                            <a:pt x="790" y="81"/>
                            <a:pt x="796" y="95"/>
                          </a:cubicBezTo>
                          <a:cubicBezTo>
                            <a:pt x="803" y="108"/>
                            <a:pt x="798" y="126"/>
                            <a:pt x="785" y="133"/>
                          </a:cubicBezTo>
                          <a:lnTo>
                            <a:pt x="600" y="255"/>
                          </a:lnTo>
                          <a:lnTo>
                            <a:pt x="480" y="330"/>
                          </a:lnTo>
                          <a:cubicBezTo>
                            <a:pt x="463" y="341"/>
                            <a:pt x="441" y="343"/>
                            <a:pt x="421" y="336"/>
                          </a:cubicBezTo>
                          <a:lnTo>
                            <a:pt x="260" y="278"/>
                          </a:lnTo>
                          <a:cubicBezTo>
                            <a:pt x="259" y="278"/>
                            <a:pt x="258" y="277"/>
                            <a:pt x="255" y="277"/>
                          </a:cubicBezTo>
                          <a:lnTo>
                            <a:pt x="201" y="280"/>
                          </a:lnTo>
                          <a:lnTo>
                            <a:pt x="201" y="61"/>
                          </a:lnTo>
                          <a:cubicBezTo>
                            <a:pt x="229" y="55"/>
                            <a:pt x="315" y="38"/>
                            <a:pt x="353" y="86"/>
                          </a:cubicBezTo>
                          <a:cubicBezTo>
                            <a:pt x="360" y="95"/>
                            <a:pt x="371" y="100"/>
                            <a:pt x="384" y="100"/>
                          </a:cubicBezTo>
                          <a:lnTo>
                            <a:pt x="521" y="100"/>
                          </a:lnTo>
                          <a:cubicBezTo>
                            <a:pt x="534" y="100"/>
                            <a:pt x="545" y="112"/>
                            <a:pt x="545" y="127"/>
                          </a:cubicBezTo>
                          <a:cubicBezTo>
                            <a:pt x="545" y="142"/>
                            <a:pt x="535" y="155"/>
                            <a:pt x="521" y="155"/>
                          </a:cubicBezTo>
                          <a:lnTo>
                            <a:pt x="390" y="155"/>
                          </a:lnTo>
                          <a:cubicBezTo>
                            <a:pt x="376" y="155"/>
                            <a:pt x="364" y="162"/>
                            <a:pt x="357" y="176"/>
                          </a:cubicBezTo>
                          <a:cubicBezTo>
                            <a:pt x="350" y="190"/>
                            <a:pt x="351" y="206"/>
                            <a:pt x="360" y="218"/>
                          </a:cubicBezTo>
                          <a:lnTo>
                            <a:pt x="361" y="220"/>
                          </a:lnTo>
                          <a:cubicBezTo>
                            <a:pt x="364" y="223"/>
                            <a:pt x="368" y="225"/>
                            <a:pt x="371" y="225"/>
                          </a:cubicBezTo>
                          <a:cubicBezTo>
                            <a:pt x="374" y="225"/>
                            <a:pt x="376" y="223"/>
                            <a:pt x="379" y="222"/>
                          </a:cubicBezTo>
                          <a:cubicBezTo>
                            <a:pt x="384" y="218"/>
                            <a:pt x="385" y="210"/>
                            <a:pt x="381" y="205"/>
                          </a:cubicBezTo>
                          <a:cubicBezTo>
                            <a:pt x="378" y="198"/>
                            <a:pt x="379" y="192"/>
                            <a:pt x="380" y="188"/>
                          </a:cubicBezTo>
                          <a:cubicBezTo>
                            <a:pt x="381" y="187"/>
                            <a:pt x="384" y="181"/>
                            <a:pt x="390" y="181"/>
                          </a:cubicBezTo>
                          <a:lnTo>
                            <a:pt x="521" y="181"/>
                          </a:lnTo>
                          <a:cubicBezTo>
                            <a:pt x="548" y="181"/>
                            <a:pt x="570" y="157"/>
                            <a:pt x="570" y="128"/>
                          </a:cubicBezTo>
                          <a:cubicBezTo>
                            <a:pt x="570" y="100"/>
                            <a:pt x="549" y="76"/>
                            <a:pt x="521" y="76"/>
                          </a:cubicBezTo>
                          <a:lnTo>
                            <a:pt x="384" y="76"/>
                          </a:lnTo>
                          <a:cubicBezTo>
                            <a:pt x="381" y="76"/>
                            <a:pt x="376" y="76"/>
                            <a:pt x="373" y="71"/>
                          </a:cubicBezTo>
                          <a:cubicBezTo>
                            <a:pt x="328" y="15"/>
                            <a:pt x="239" y="27"/>
                            <a:pt x="201" y="36"/>
                          </a:cubicBezTo>
                          <a:lnTo>
                            <a:pt x="201" y="12"/>
                          </a:lnTo>
                          <a:cubicBezTo>
                            <a:pt x="201" y="5"/>
                            <a:pt x="196" y="0"/>
                            <a:pt x="189" y="0"/>
                          </a:cubicBezTo>
                          <a:lnTo>
                            <a:pt x="13" y="0"/>
                          </a:lnTo>
                          <a:cubicBezTo>
                            <a:pt x="5" y="0"/>
                            <a:pt x="0" y="5"/>
                            <a:pt x="0" y="12"/>
                          </a:cubicBezTo>
                          <a:lnTo>
                            <a:pt x="0" y="323"/>
                          </a:lnTo>
                          <a:cubicBezTo>
                            <a:pt x="0" y="331"/>
                            <a:pt x="5" y="336"/>
                            <a:pt x="13" y="336"/>
                          </a:cubicBezTo>
                          <a:lnTo>
                            <a:pt x="189" y="336"/>
                          </a:lnTo>
                          <a:cubicBezTo>
                            <a:pt x="196" y="336"/>
                            <a:pt x="201" y="331"/>
                            <a:pt x="201" y="323"/>
                          </a:cubicBezTo>
                          <a:lnTo>
                            <a:pt x="201" y="306"/>
                          </a:lnTo>
                          <a:lnTo>
                            <a:pt x="253" y="303"/>
                          </a:lnTo>
                          <a:lnTo>
                            <a:pt x="410" y="359"/>
                          </a:lnTo>
                          <a:cubicBezTo>
                            <a:pt x="436" y="369"/>
                            <a:pt x="465" y="366"/>
                            <a:pt x="490" y="351"/>
                          </a:cubicBezTo>
                          <a:lnTo>
                            <a:pt x="610" y="276"/>
                          </a:lnTo>
                          <a:lnTo>
                            <a:pt x="610" y="276"/>
                          </a:lnTo>
                          <a:lnTo>
                            <a:pt x="610" y="276"/>
                          </a:lnTo>
                          <a:lnTo>
                            <a:pt x="795" y="154"/>
                          </a:lnTo>
                          <a:cubicBezTo>
                            <a:pt x="820" y="141"/>
                            <a:pt x="829" y="108"/>
                            <a:pt x="817" y="83"/>
                          </a:cubicBezTo>
                          <a:close/>
                          <a:moveTo>
                            <a:pt x="176" y="310"/>
                          </a:moveTo>
                          <a:lnTo>
                            <a:pt x="25" y="310"/>
                          </a:lnTo>
                          <a:lnTo>
                            <a:pt x="25" y="24"/>
                          </a:lnTo>
                          <a:lnTo>
                            <a:pt x="176" y="24"/>
                          </a:lnTo>
                          <a:lnTo>
                            <a:pt x="176" y="31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1" name="Freeform 140">
                      <a:extLst>
                        <a:ext uri="{FF2B5EF4-FFF2-40B4-BE49-F238E27FC236}">
                          <a16:creationId xmlns:a16="http://schemas.microsoft.com/office/drawing/2014/main" id="{D95FC5CE-A262-44D3-9984-9843D1F1AF9E}"/>
                        </a:ext>
                      </a:extLst>
                    </p:cNvPr>
                    <p:cNvSpPr>
                      <a:spLocks noEditPoints="1"/>
                    </p:cNvSpPr>
                    <p:nvPr/>
                  </p:nvSpPr>
                  <p:spPr bwMode="auto">
                    <a:xfrm>
                      <a:off x="6443663" y="1647825"/>
                      <a:ext cx="1709738" cy="1724025"/>
                    </a:xfrm>
                    <a:custGeom>
                      <a:avLst/>
                      <a:gdLst>
                        <a:gd name="T0" fmla="*/ 135 w 270"/>
                        <a:gd name="T1" fmla="*/ 273 h 273"/>
                        <a:gd name="T2" fmla="*/ 270 w 270"/>
                        <a:gd name="T3" fmla="*/ 137 h 273"/>
                        <a:gd name="T4" fmla="*/ 135 w 270"/>
                        <a:gd name="T5" fmla="*/ 0 h 273"/>
                        <a:gd name="T6" fmla="*/ 0 w 270"/>
                        <a:gd name="T7" fmla="*/ 137 h 273"/>
                        <a:gd name="T8" fmla="*/ 135 w 270"/>
                        <a:gd name="T9" fmla="*/ 273 h 273"/>
                        <a:gd name="T10" fmla="*/ 135 w 270"/>
                        <a:gd name="T11" fmla="*/ 27 h 273"/>
                        <a:gd name="T12" fmla="*/ 245 w 270"/>
                        <a:gd name="T13" fmla="*/ 138 h 273"/>
                        <a:gd name="T14" fmla="*/ 135 w 270"/>
                        <a:gd name="T15" fmla="*/ 249 h 273"/>
                        <a:gd name="T16" fmla="*/ 25 w 270"/>
                        <a:gd name="T17" fmla="*/ 138 h 273"/>
                        <a:gd name="T18" fmla="*/ 135 w 270"/>
                        <a:gd name="T19" fmla="*/ 2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273">
                          <a:moveTo>
                            <a:pt x="135" y="273"/>
                          </a:moveTo>
                          <a:cubicBezTo>
                            <a:pt x="210" y="273"/>
                            <a:pt x="270" y="212"/>
                            <a:pt x="270" y="137"/>
                          </a:cubicBezTo>
                          <a:cubicBezTo>
                            <a:pt x="270" y="62"/>
                            <a:pt x="209" y="0"/>
                            <a:pt x="135" y="0"/>
                          </a:cubicBezTo>
                          <a:cubicBezTo>
                            <a:pt x="60" y="0"/>
                            <a:pt x="0" y="62"/>
                            <a:pt x="0" y="137"/>
                          </a:cubicBezTo>
                          <a:cubicBezTo>
                            <a:pt x="0" y="211"/>
                            <a:pt x="61" y="273"/>
                            <a:pt x="135" y="273"/>
                          </a:cubicBezTo>
                          <a:close/>
                          <a:moveTo>
                            <a:pt x="135" y="27"/>
                          </a:moveTo>
                          <a:cubicBezTo>
                            <a:pt x="196" y="27"/>
                            <a:pt x="245" y="77"/>
                            <a:pt x="245" y="138"/>
                          </a:cubicBezTo>
                          <a:cubicBezTo>
                            <a:pt x="245" y="199"/>
                            <a:pt x="195" y="249"/>
                            <a:pt x="135" y="249"/>
                          </a:cubicBezTo>
                          <a:cubicBezTo>
                            <a:pt x="74" y="249"/>
                            <a:pt x="25" y="199"/>
                            <a:pt x="25" y="138"/>
                          </a:cubicBezTo>
                          <a:cubicBezTo>
                            <a:pt x="25" y="77"/>
                            <a:pt x="75" y="27"/>
                            <a:pt x="135" y="27"/>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2" name="Freeform 141">
                      <a:extLst>
                        <a:ext uri="{FF2B5EF4-FFF2-40B4-BE49-F238E27FC236}">
                          <a16:creationId xmlns:a16="http://schemas.microsoft.com/office/drawing/2014/main" id="{189ED4EB-6C5F-431D-8F24-DBF2836B9FA2}"/>
                        </a:ext>
                      </a:extLst>
                    </p:cNvPr>
                    <p:cNvSpPr>
                      <a:spLocks noEditPoints="1"/>
                    </p:cNvSpPr>
                    <p:nvPr/>
                  </p:nvSpPr>
                  <p:spPr bwMode="auto">
                    <a:xfrm>
                      <a:off x="6926263" y="1931988"/>
                      <a:ext cx="752475" cy="1168400"/>
                    </a:xfrm>
                    <a:custGeom>
                      <a:avLst/>
                      <a:gdLst>
                        <a:gd name="T0" fmla="*/ 17 w 119"/>
                        <a:gd name="T1" fmla="*/ 124 h 185"/>
                        <a:gd name="T2" fmla="*/ 0 w 119"/>
                        <a:gd name="T3" fmla="*/ 144 h 185"/>
                        <a:gd name="T4" fmla="*/ 55 w 119"/>
                        <a:gd name="T5" fmla="*/ 169 h 185"/>
                        <a:gd name="T6" fmla="*/ 55 w 119"/>
                        <a:gd name="T7" fmla="*/ 185 h 185"/>
                        <a:gd name="T8" fmla="*/ 69 w 119"/>
                        <a:gd name="T9" fmla="*/ 185 h 185"/>
                        <a:gd name="T10" fmla="*/ 69 w 119"/>
                        <a:gd name="T11" fmla="*/ 169 h 185"/>
                        <a:gd name="T12" fmla="*/ 105 w 119"/>
                        <a:gd name="T13" fmla="*/ 155 h 185"/>
                        <a:gd name="T14" fmla="*/ 119 w 119"/>
                        <a:gd name="T15" fmla="*/ 124 h 185"/>
                        <a:gd name="T16" fmla="*/ 107 w 119"/>
                        <a:gd name="T17" fmla="*/ 94 h 185"/>
                        <a:gd name="T18" fmla="*/ 69 w 119"/>
                        <a:gd name="T19" fmla="*/ 78 h 185"/>
                        <a:gd name="T20" fmla="*/ 69 w 119"/>
                        <a:gd name="T21" fmla="*/ 78 h 185"/>
                        <a:gd name="T22" fmla="*/ 69 w 119"/>
                        <a:gd name="T23" fmla="*/ 35 h 185"/>
                        <a:gd name="T24" fmla="*/ 100 w 119"/>
                        <a:gd name="T25" fmla="*/ 48 h 185"/>
                        <a:gd name="T26" fmla="*/ 115 w 119"/>
                        <a:gd name="T27" fmla="*/ 28 h 185"/>
                        <a:gd name="T28" fmla="*/ 69 w 119"/>
                        <a:gd name="T29" fmla="*/ 12 h 185"/>
                        <a:gd name="T30" fmla="*/ 69 w 119"/>
                        <a:gd name="T31" fmla="*/ 0 h 185"/>
                        <a:gd name="T32" fmla="*/ 55 w 119"/>
                        <a:gd name="T33" fmla="*/ 0 h 185"/>
                        <a:gd name="T34" fmla="*/ 55 w 119"/>
                        <a:gd name="T35" fmla="*/ 12 h 185"/>
                        <a:gd name="T36" fmla="*/ 20 w 119"/>
                        <a:gd name="T37" fmla="*/ 25 h 185"/>
                        <a:gd name="T38" fmla="*/ 7 w 119"/>
                        <a:gd name="T39" fmla="*/ 55 h 185"/>
                        <a:gd name="T40" fmla="*/ 18 w 119"/>
                        <a:gd name="T41" fmla="*/ 84 h 185"/>
                        <a:gd name="T42" fmla="*/ 54 w 119"/>
                        <a:gd name="T43" fmla="*/ 100 h 185"/>
                        <a:gd name="T44" fmla="*/ 54 w 119"/>
                        <a:gd name="T45" fmla="*/ 144 h 185"/>
                        <a:gd name="T46" fmla="*/ 17 w 119"/>
                        <a:gd name="T47" fmla="*/ 124 h 185"/>
                        <a:gd name="T48" fmla="*/ 69 w 119"/>
                        <a:gd name="T49" fmla="*/ 104 h 185"/>
                        <a:gd name="T50" fmla="*/ 88 w 119"/>
                        <a:gd name="T51" fmla="*/ 113 h 185"/>
                        <a:gd name="T52" fmla="*/ 93 w 119"/>
                        <a:gd name="T53" fmla="*/ 125 h 185"/>
                        <a:gd name="T54" fmla="*/ 87 w 119"/>
                        <a:gd name="T55" fmla="*/ 138 h 185"/>
                        <a:gd name="T56" fmla="*/ 69 w 119"/>
                        <a:gd name="T57" fmla="*/ 144 h 185"/>
                        <a:gd name="T58" fmla="*/ 69 w 119"/>
                        <a:gd name="T59" fmla="*/ 104 h 185"/>
                        <a:gd name="T60" fmla="*/ 38 w 119"/>
                        <a:gd name="T61" fmla="*/ 64 h 185"/>
                        <a:gd name="T62" fmla="*/ 33 w 119"/>
                        <a:gd name="T63" fmla="*/ 53 h 185"/>
                        <a:gd name="T64" fmla="*/ 39 w 119"/>
                        <a:gd name="T65" fmla="*/ 40 h 185"/>
                        <a:gd name="T66" fmla="*/ 55 w 119"/>
                        <a:gd name="T67" fmla="*/ 34 h 185"/>
                        <a:gd name="T68" fmla="*/ 55 w 119"/>
                        <a:gd name="T69" fmla="*/ 73 h 185"/>
                        <a:gd name="T70" fmla="*/ 38 w 119"/>
                        <a:gd name="T71" fmla="*/ 6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9" h="185">
                          <a:moveTo>
                            <a:pt x="17" y="124"/>
                          </a:moveTo>
                          <a:lnTo>
                            <a:pt x="0" y="144"/>
                          </a:lnTo>
                          <a:cubicBezTo>
                            <a:pt x="17" y="158"/>
                            <a:pt x="34" y="166"/>
                            <a:pt x="55" y="169"/>
                          </a:cubicBezTo>
                          <a:lnTo>
                            <a:pt x="55" y="185"/>
                          </a:lnTo>
                          <a:lnTo>
                            <a:pt x="69" y="185"/>
                          </a:lnTo>
                          <a:lnTo>
                            <a:pt x="69" y="169"/>
                          </a:lnTo>
                          <a:cubicBezTo>
                            <a:pt x="84" y="168"/>
                            <a:pt x="97" y="164"/>
                            <a:pt x="105" y="155"/>
                          </a:cubicBezTo>
                          <a:cubicBezTo>
                            <a:pt x="114" y="146"/>
                            <a:pt x="119" y="137"/>
                            <a:pt x="119" y="124"/>
                          </a:cubicBezTo>
                          <a:cubicBezTo>
                            <a:pt x="119" y="112"/>
                            <a:pt x="115" y="102"/>
                            <a:pt x="107" y="94"/>
                          </a:cubicBezTo>
                          <a:cubicBezTo>
                            <a:pt x="99" y="88"/>
                            <a:pt x="87" y="82"/>
                            <a:pt x="69" y="78"/>
                          </a:cubicBezTo>
                          <a:lnTo>
                            <a:pt x="69" y="78"/>
                          </a:lnTo>
                          <a:lnTo>
                            <a:pt x="69" y="35"/>
                          </a:lnTo>
                          <a:cubicBezTo>
                            <a:pt x="80" y="37"/>
                            <a:pt x="92" y="42"/>
                            <a:pt x="100" y="48"/>
                          </a:cubicBezTo>
                          <a:lnTo>
                            <a:pt x="115" y="28"/>
                          </a:lnTo>
                          <a:cubicBezTo>
                            <a:pt x="100" y="18"/>
                            <a:pt x="85" y="13"/>
                            <a:pt x="69" y="12"/>
                          </a:cubicBezTo>
                          <a:lnTo>
                            <a:pt x="69" y="0"/>
                          </a:lnTo>
                          <a:lnTo>
                            <a:pt x="55" y="0"/>
                          </a:lnTo>
                          <a:lnTo>
                            <a:pt x="55" y="12"/>
                          </a:lnTo>
                          <a:cubicBezTo>
                            <a:pt x="42" y="13"/>
                            <a:pt x="29" y="16"/>
                            <a:pt x="20" y="25"/>
                          </a:cubicBezTo>
                          <a:cubicBezTo>
                            <a:pt x="10" y="32"/>
                            <a:pt x="7" y="43"/>
                            <a:pt x="7" y="55"/>
                          </a:cubicBezTo>
                          <a:cubicBezTo>
                            <a:pt x="7" y="68"/>
                            <a:pt x="10" y="78"/>
                            <a:pt x="18" y="84"/>
                          </a:cubicBezTo>
                          <a:cubicBezTo>
                            <a:pt x="25" y="90"/>
                            <a:pt x="38" y="95"/>
                            <a:pt x="54" y="100"/>
                          </a:cubicBezTo>
                          <a:lnTo>
                            <a:pt x="54" y="144"/>
                          </a:lnTo>
                          <a:cubicBezTo>
                            <a:pt x="42" y="141"/>
                            <a:pt x="29" y="135"/>
                            <a:pt x="17" y="124"/>
                          </a:cubicBezTo>
                          <a:close/>
                          <a:moveTo>
                            <a:pt x="69" y="104"/>
                          </a:moveTo>
                          <a:cubicBezTo>
                            <a:pt x="78" y="107"/>
                            <a:pt x="84" y="109"/>
                            <a:pt x="88" y="113"/>
                          </a:cubicBezTo>
                          <a:cubicBezTo>
                            <a:pt x="92" y="115"/>
                            <a:pt x="93" y="120"/>
                            <a:pt x="93" y="125"/>
                          </a:cubicBezTo>
                          <a:cubicBezTo>
                            <a:pt x="93" y="130"/>
                            <a:pt x="90" y="135"/>
                            <a:pt x="87" y="138"/>
                          </a:cubicBezTo>
                          <a:cubicBezTo>
                            <a:pt x="82" y="141"/>
                            <a:pt x="77" y="144"/>
                            <a:pt x="69" y="144"/>
                          </a:cubicBezTo>
                          <a:lnTo>
                            <a:pt x="69" y="104"/>
                          </a:lnTo>
                          <a:close/>
                          <a:moveTo>
                            <a:pt x="38" y="64"/>
                          </a:moveTo>
                          <a:cubicBezTo>
                            <a:pt x="35" y="62"/>
                            <a:pt x="33" y="58"/>
                            <a:pt x="33" y="53"/>
                          </a:cubicBezTo>
                          <a:cubicBezTo>
                            <a:pt x="33" y="48"/>
                            <a:pt x="35" y="44"/>
                            <a:pt x="39" y="40"/>
                          </a:cubicBezTo>
                          <a:cubicBezTo>
                            <a:pt x="43" y="37"/>
                            <a:pt x="48" y="35"/>
                            <a:pt x="55" y="34"/>
                          </a:cubicBezTo>
                          <a:lnTo>
                            <a:pt x="55" y="73"/>
                          </a:lnTo>
                          <a:cubicBezTo>
                            <a:pt x="47" y="70"/>
                            <a:pt x="40" y="68"/>
                            <a:pt x="38" y="64"/>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3" name="Freeform 142">
                      <a:extLst>
                        <a:ext uri="{FF2B5EF4-FFF2-40B4-BE49-F238E27FC236}">
                          <a16:creationId xmlns:a16="http://schemas.microsoft.com/office/drawing/2014/main" id="{14004076-E15F-D418-6C8D-DE3EC6E65DCB}"/>
                        </a:ext>
                      </a:extLst>
                    </p:cNvPr>
                    <p:cNvSpPr>
                      <a:spLocks/>
                    </p:cNvSpPr>
                    <p:nvPr/>
                  </p:nvSpPr>
                  <p:spPr bwMode="auto">
                    <a:xfrm>
                      <a:off x="7235826" y="1187450"/>
                      <a:ext cx="158750" cy="384175"/>
                    </a:xfrm>
                    <a:custGeom>
                      <a:avLst/>
                      <a:gdLst>
                        <a:gd name="T0" fmla="*/ 13 w 25"/>
                        <a:gd name="T1" fmla="*/ 61 h 61"/>
                        <a:gd name="T2" fmla="*/ 25 w 25"/>
                        <a:gd name="T3" fmla="*/ 48 h 61"/>
                        <a:gd name="T4" fmla="*/ 25 w 25"/>
                        <a:gd name="T5" fmla="*/ 12 h 61"/>
                        <a:gd name="T6" fmla="*/ 13 w 25"/>
                        <a:gd name="T7" fmla="*/ 0 h 61"/>
                        <a:gd name="T8" fmla="*/ 0 w 25"/>
                        <a:gd name="T9" fmla="*/ 12 h 61"/>
                        <a:gd name="T10" fmla="*/ 0 w 25"/>
                        <a:gd name="T11" fmla="*/ 48 h 61"/>
                        <a:gd name="T12" fmla="*/ 13 w 25"/>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25" h="61">
                          <a:moveTo>
                            <a:pt x="13" y="61"/>
                          </a:moveTo>
                          <a:cubicBezTo>
                            <a:pt x="20" y="61"/>
                            <a:pt x="25" y="56"/>
                            <a:pt x="25" y="48"/>
                          </a:cubicBezTo>
                          <a:lnTo>
                            <a:pt x="25" y="12"/>
                          </a:lnTo>
                          <a:cubicBezTo>
                            <a:pt x="25" y="5"/>
                            <a:pt x="20" y="0"/>
                            <a:pt x="13" y="0"/>
                          </a:cubicBezTo>
                          <a:cubicBezTo>
                            <a:pt x="5" y="0"/>
                            <a:pt x="0" y="5"/>
                            <a:pt x="0" y="12"/>
                          </a:cubicBezTo>
                          <a:lnTo>
                            <a:pt x="0" y="48"/>
                          </a:lnTo>
                          <a:cubicBezTo>
                            <a:pt x="0" y="54"/>
                            <a:pt x="5" y="61"/>
                            <a:pt x="13" y="61"/>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4" name="Freeform 143">
                      <a:extLst>
                        <a:ext uri="{FF2B5EF4-FFF2-40B4-BE49-F238E27FC236}">
                          <a16:creationId xmlns:a16="http://schemas.microsoft.com/office/drawing/2014/main" id="{AE92526A-2160-26FF-C8DC-9F0FFCDF71DB}"/>
                        </a:ext>
                      </a:extLst>
                    </p:cNvPr>
                    <p:cNvSpPr>
                      <a:spLocks/>
                    </p:cNvSpPr>
                    <p:nvPr/>
                  </p:nvSpPr>
                  <p:spPr bwMode="auto">
                    <a:xfrm>
                      <a:off x="5969001" y="2424113"/>
                      <a:ext cx="381000" cy="158750"/>
                    </a:xfrm>
                    <a:custGeom>
                      <a:avLst/>
                      <a:gdLst>
                        <a:gd name="T0" fmla="*/ 13 w 60"/>
                        <a:gd name="T1" fmla="*/ 0 h 25"/>
                        <a:gd name="T2" fmla="*/ 0 w 60"/>
                        <a:gd name="T3" fmla="*/ 12 h 25"/>
                        <a:gd name="T4" fmla="*/ 13 w 60"/>
                        <a:gd name="T5" fmla="*/ 25 h 25"/>
                        <a:gd name="T6" fmla="*/ 47 w 60"/>
                        <a:gd name="T7" fmla="*/ 25 h 25"/>
                        <a:gd name="T8" fmla="*/ 60 w 60"/>
                        <a:gd name="T9" fmla="*/ 12 h 25"/>
                        <a:gd name="T10" fmla="*/ 47 w 60"/>
                        <a:gd name="T11" fmla="*/ 0 h 25"/>
                        <a:gd name="T12" fmla="*/ 13 w 6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60" h="25">
                          <a:moveTo>
                            <a:pt x="13" y="0"/>
                          </a:moveTo>
                          <a:cubicBezTo>
                            <a:pt x="5" y="0"/>
                            <a:pt x="0" y="5"/>
                            <a:pt x="0" y="12"/>
                          </a:cubicBezTo>
                          <a:cubicBezTo>
                            <a:pt x="0" y="20"/>
                            <a:pt x="5" y="25"/>
                            <a:pt x="13" y="25"/>
                          </a:cubicBezTo>
                          <a:lnTo>
                            <a:pt x="47" y="25"/>
                          </a:lnTo>
                          <a:cubicBezTo>
                            <a:pt x="55" y="25"/>
                            <a:pt x="60" y="20"/>
                            <a:pt x="60" y="12"/>
                          </a:cubicBezTo>
                          <a:cubicBezTo>
                            <a:pt x="60" y="5"/>
                            <a:pt x="55" y="0"/>
                            <a:pt x="47" y="0"/>
                          </a:cubicBezTo>
                          <a:lnTo>
                            <a:pt x="1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5" name="Freeform 144">
                      <a:extLst>
                        <a:ext uri="{FF2B5EF4-FFF2-40B4-BE49-F238E27FC236}">
                          <a16:creationId xmlns:a16="http://schemas.microsoft.com/office/drawing/2014/main" id="{C10F9DA8-1BFC-66EE-8F15-DBF5B40F03EE}"/>
                        </a:ext>
                      </a:extLst>
                    </p:cNvPr>
                    <p:cNvSpPr>
                      <a:spLocks/>
                    </p:cNvSpPr>
                    <p:nvPr/>
                  </p:nvSpPr>
                  <p:spPr bwMode="auto">
                    <a:xfrm>
                      <a:off x="8248651" y="2449513"/>
                      <a:ext cx="381000" cy="158750"/>
                    </a:xfrm>
                    <a:custGeom>
                      <a:avLst/>
                      <a:gdLst>
                        <a:gd name="T0" fmla="*/ 0 w 60"/>
                        <a:gd name="T1" fmla="*/ 12 h 25"/>
                        <a:gd name="T2" fmla="*/ 13 w 60"/>
                        <a:gd name="T3" fmla="*/ 25 h 25"/>
                        <a:gd name="T4" fmla="*/ 48 w 60"/>
                        <a:gd name="T5" fmla="*/ 25 h 25"/>
                        <a:gd name="T6" fmla="*/ 60 w 60"/>
                        <a:gd name="T7" fmla="*/ 12 h 25"/>
                        <a:gd name="T8" fmla="*/ 48 w 60"/>
                        <a:gd name="T9" fmla="*/ 0 h 25"/>
                        <a:gd name="T10" fmla="*/ 13 w 60"/>
                        <a:gd name="T11" fmla="*/ 0 h 25"/>
                        <a:gd name="T12" fmla="*/ 0 w 60"/>
                        <a:gd name="T13" fmla="*/ 12 h 25"/>
                      </a:gdLst>
                      <a:ahLst/>
                      <a:cxnLst>
                        <a:cxn ang="0">
                          <a:pos x="T0" y="T1"/>
                        </a:cxn>
                        <a:cxn ang="0">
                          <a:pos x="T2" y="T3"/>
                        </a:cxn>
                        <a:cxn ang="0">
                          <a:pos x="T4" y="T5"/>
                        </a:cxn>
                        <a:cxn ang="0">
                          <a:pos x="T6" y="T7"/>
                        </a:cxn>
                        <a:cxn ang="0">
                          <a:pos x="T8" y="T9"/>
                        </a:cxn>
                        <a:cxn ang="0">
                          <a:pos x="T10" y="T11"/>
                        </a:cxn>
                        <a:cxn ang="0">
                          <a:pos x="T12" y="T13"/>
                        </a:cxn>
                      </a:cxnLst>
                      <a:rect l="0" t="0" r="r" b="b"/>
                      <a:pathLst>
                        <a:path w="60" h="25">
                          <a:moveTo>
                            <a:pt x="0" y="12"/>
                          </a:moveTo>
                          <a:cubicBezTo>
                            <a:pt x="0" y="20"/>
                            <a:pt x="5" y="25"/>
                            <a:pt x="13" y="25"/>
                          </a:cubicBezTo>
                          <a:lnTo>
                            <a:pt x="48" y="25"/>
                          </a:lnTo>
                          <a:cubicBezTo>
                            <a:pt x="55" y="25"/>
                            <a:pt x="60" y="20"/>
                            <a:pt x="60" y="12"/>
                          </a:cubicBezTo>
                          <a:cubicBezTo>
                            <a:pt x="60" y="5"/>
                            <a:pt x="55" y="0"/>
                            <a:pt x="48" y="0"/>
                          </a:cubicBezTo>
                          <a:lnTo>
                            <a:pt x="13" y="0"/>
                          </a:lnTo>
                          <a:cubicBezTo>
                            <a:pt x="6" y="0"/>
                            <a:pt x="0" y="5"/>
                            <a:pt x="0" y="12"/>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6" name="Freeform 145">
                      <a:extLst>
                        <a:ext uri="{FF2B5EF4-FFF2-40B4-BE49-F238E27FC236}">
                          <a16:creationId xmlns:a16="http://schemas.microsoft.com/office/drawing/2014/main" id="{B0AEDF79-D17F-6573-46B0-137FA6521E6D}"/>
                        </a:ext>
                      </a:extLst>
                    </p:cNvPr>
                    <p:cNvSpPr>
                      <a:spLocks/>
                    </p:cNvSpPr>
                    <p:nvPr/>
                  </p:nvSpPr>
                  <p:spPr bwMode="auto">
                    <a:xfrm>
                      <a:off x="7951788" y="1552575"/>
                      <a:ext cx="328613" cy="328613"/>
                    </a:xfrm>
                    <a:custGeom>
                      <a:avLst/>
                      <a:gdLst>
                        <a:gd name="T0" fmla="*/ 22 w 52"/>
                        <a:gd name="T1" fmla="*/ 48 h 52"/>
                        <a:gd name="T2" fmla="*/ 47 w 52"/>
                        <a:gd name="T3" fmla="*/ 23 h 52"/>
                        <a:gd name="T4" fmla="*/ 47 w 52"/>
                        <a:gd name="T5" fmla="*/ 5 h 52"/>
                        <a:gd name="T6" fmla="*/ 30 w 52"/>
                        <a:gd name="T7" fmla="*/ 5 h 52"/>
                        <a:gd name="T8" fmla="*/ 5 w 52"/>
                        <a:gd name="T9" fmla="*/ 30 h 52"/>
                        <a:gd name="T10" fmla="*/ 5 w 52"/>
                        <a:gd name="T11" fmla="*/ 48 h 52"/>
                        <a:gd name="T12" fmla="*/ 22 w 52"/>
                        <a:gd name="T13" fmla="*/ 48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22" y="48"/>
                          </a:moveTo>
                          <a:lnTo>
                            <a:pt x="47" y="23"/>
                          </a:lnTo>
                          <a:cubicBezTo>
                            <a:pt x="52" y="18"/>
                            <a:pt x="52" y="10"/>
                            <a:pt x="47" y="5"/>
                          </a:cubicBezTo>
                          <a:cubicBezTo>
                            <a:pt x="42" y="0"/>
                            <a:pt x="35" y="0"/>
                            <a:pt x="30" y="5"/>
                          </a:cubicBezTo>
                          <a:lnTo>
                            <a:pt x="5" y="30"/>
                          </a:lnTo>
                          <a:cubicBezTo>
                            <a:pt x="0" y="35"/>
                            <a:pt x="0" y="43"/>
                            <a:pt x="5" y="48"/>
                          </a:cubicBezTo>
                          <a:cubicBezTo>
                            <a:pt x="10" y="52"/>
                            <a:pt x="17" y="52"/>
                            <a:pt x="22" y="48"/>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7" name="Freeform 146">
                      <a:extLst>
                        <a:ext uri="{FF2B5EF4-FFF2-40B4-BE49-F238E27FC236}">
                          <a16:creationId xmlns:a16="http://schemas.microsoft.com/office/drawing/2014/main" id="{265904D2-18A1-D9A6-D7AD-F6FE52CD1D2C}"/>
                        </a:ext>
                      </a:extLst>
                    </p:cNvPr>
                    <p:cNvSpPr>
                      <a:spLocks/>
                    </p:cNvSpPr>
                    <p:nvPr/>
                  </p:nvSpPr>
                  <p:spPr bwMode="auto">
                    <a:xfrm>
                      <a:off x="6343651" y="1539875"/>
                      <a:ext cx="328613" cy="328613"/>
                    </a:xfrm>
                    <a:custGeom>
                      <a:avLst/>
                      <a:gdLst>
                        <a:gd name="T0" fmla="*/ 30 w 52"/>
                        <a:gd name="T1" fmla="*/ 47 h 52"/>
                        <a:gd name="T2" fmla="*/ 47 w 52"/>
                        <a:gd name="T3" fmla="*/ 47 h 52"/>
                        <a:gd name="T4" fmla="*/ 47 w 52"/>
                        <a:gd name="T5" fmla="*/ 30 h 52"/>
                        <a:gd name="T6" fmla="*/ 22 w 52"/>
                        <a:gd name="T7" fmla="*/ 5 h 52"/>
                        <a:gd name="T8" fmla="*/ 5 w 52"/>
                        <a:gd name="T9" fmla="*/ 5 h 52"/>
                        <a:gd name="T10" fmla="*/ 5 w 52"/>
                        <a:gd name="T11" fmla="*/ 22 h 52"/>
                        <a:gd name="T12" fmla="*/ 30 w 52"/>
                        <a:gd name="T13" fmla="*/ 47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30" y="47"/>
                          </a:moveTo>
                          <a:cubicBezTo>
                            <a:pt x="35" y="52"/>
                            <a:pt x="42" y="52"/>
                            <a:pt x="47" y="47"/>
                          </a:cubicBezTo>
                          <a:cubicBezTo>
                            <a:pt x="52" y="42"/>
                            <a:pt x="52" y="35"/>
                            <a:pt x="47" y="30"/>
                          </a:cubicBezTo>
                          <a:lnTo>
                            <a:pt x="22" y="5"/>
                          </a:lnTo>
                          <a:cubicBezTo>
                            <a:pt x="17" y="0"/>
                            <a:pt x="10" y="0"/>
                            <a:pt x="5" y="5"/>
                          </a:cubicBezTo>
                          <a:cubicBezTo>
                            <a:pt x="0" y="10"/>
                            <a:pt x="0" y="17"/>
                            <a:pt x="5" y="22"/>
                          </a:cubicBezTo>
                          <a:lnTo>
                            <a:pt x="30" y="47"/>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8" name="Freeform 147">
                      <a:extLst>
                        <a:ext uri="{FF2B5EF4-FFF2-40B4-BE49-F238E27FC236}">
                          <a16:creationId xmlns:a16="http://schemas.microsoft.com/office/drawing/2014/main" id="{72DE98FE-5FFD-7F62-F2E5-CE8368DF0791}"/>
                        </a:ext>
                      </a:extLst>
                    </p:cNvPr>
                    <p:cNvSpPr>
                      <a:spLocks/>
                    </p:cNvSpPr>
                    <p:nvPr/>
                  </p:nvSpPr>
                  <p:spPr bwMode="auto">
                    <a:xfrm>
                      <a:off x="7621588" y="1281113"/>
                      <a:ext cx="266700" cy="379413"/>
                    </a:xfrm>
                    <a:custGeom>
                      <a:avLst/>
                      <a:gdLst>
                        <a:gd name="T0" fmla="*/ 9 w 42"/>
                        <a:gd name="T1" fmla="*/ 57 h 60"/>
                        <a:gd name="T2" fmla="*/ 25 w 42"/>
                        <a:gd name="T3" fmla="*/ 51 h 60"/>
                        <a:gd name="T4" fmla="*/ 39 w 42"/>
                        <a:gd name="T5" fmla="*/ 18 h 60"/>
                        <a:gd name="T6" fmla="*/ 33 w 42"/>
                        <a:gd name="T7" fmla="*/ 2 h 60"/>
                        <a:gd name="T8" fmla="*/ 17 w 42"/>
                        <a:gd name="T9" fmla="*/ 8 h 60"/>
                        <a:gd name="T10" fmla="*/ 3 w 42"/>
                        <a:gd name="T11" fmla="*/ 41 h 60"/>
                        <a:gd name="T12" fmla="*/ 9 w 42"/>
                        <a:gd name="T13" fmla="*/ 57 h 60"/>
                      </a:gdLst>
                      <a:ahLst/>
                      <a:cxnLst>
                        <a:cxn ang="0">
                          <a:pos x="T0" y="T1"/>
                        </a:cxn>
                        <a:cxn ang="0">
                          <a:pos x="T2" y="T3"/>
                        </a:cxn>
                        <a:cxn ang="0">
                          <a:pos x="T4" y="T5"/>
                        </a:cxn>
                        <a:cxn ang="0">
                          <a:pos x="T6" y="T7"/>
                        </a:cxn>
                        <a:cxn ang="0">
                          <a:pos x="T8" y="T9"/>
                        </a:cxn>
                        <a:cxn ang="0">
                          <a:pos x="T10" y="T11"/>
                        </a:cxn>
                        <a:cxn ang="0">
                          <a:pos x="T12" y="T13"/>
                        </a:cxn>
                      </a:cxnLst>
                      <a:rect l="0" t="0" r="r" b="b"/>
                      <a:pathLst>
                        <a:path w="42" h="60">
                          <a:moveTo>
                            <a:pt x="9" y="57"/>
                          </a:moveTo>
                          <a:cubicBezTo>
                            <a:pt x="15" y="60"/>
                            <a:pt x="23" y="57"/>
                            <a:pt x="25" y="51"/>
                          </a:cubicBezTo>
                          <a:lnTo>
                            <a:pt x="39" y="18"/>
                          </a:lnTo>
                          <a:cubicBezTo>
                            <a:pt x="42" y="12"/>
                            <a:pt x="39" y="4"/>
                            <a:pt x="33" y="2"/>
                          </a:cubicBezTo>
                          <a:cubicBezTo>
                            <a:pt x="27" y="0"/>
                            <a:pt x="19" y="2"/>
                            <a:pt x="17" y="8"/>
                          </a:cubicBezTo>
                          <a:lnTo>
                            <a:pt x="3" y="41"/>
                          </a:lnTo>
                          <a:cubicBezTo>
                            <a:pt x="0" y="47"/>
                            <a:pt x="3" y="55"/>
                            <a:pt x="9" y="57"/>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9" name="Freeform 148">
                      <a:extLst>
                        <a:ext uri="{FF2B5EF4-FFF2-40B4-BE49-F238E27FC236}">
                          <a16:creationId xmlns:a16="http://schemas.microsoft.com/office/drawing/2014/main" id="{D33FF3F2-1E71-00DF-1734-0598DCCEB188}"/>
                        </a:ext>
                      </a:extLst>
                    </p:cNvPr>
                    <p:cNvSpPr>
                      <a:spLocks/>
                    </p:cNvSpPr>
                    <p:nvPr/>
                  </p:nvSpPr>
                  <p:spPr bwMode="auto">
                    <a:xfrm>
                      <a:off x="6070601" y="1931988"/>
                      <a:ext cx="379413" cy="265113"/>
                    </a:xfrm>
                    <a:custGeom>
                      <a:avLst/>
                      <a:gdLst>
                        <a:gd name="T0" fmla="*/ 58 w 60"/>
                        <a:gd name="T1" fmla="*/ 33 h 42"/>
                        <a:gd name="T2" fmla="*/ 51 w 60"/>
                        <a:gd name="T3" fmla="*/ 17 h 42"/>
                        <a:gd name="T4" fmla="*/ 19 w 60"/>
                        <a:gd name="T5" fmla="*/ 3 h 42"/>
                        <a:gd name="T6" fmla="*/ 3 w 60"/>
                        <a:gd name="T7" fmla="*/ 9 h 42"/>
                        <a:gd name="T8" fmla="*/ 9 w 60"/>
                        <a:gd name="T9" fmla="*/ 25 h 42"/>
                        <a:gd name="T10" fmla="*/ 42 w 60"/>
                        <a:gd name="T11" fmla="*/ 39 h 42"/>
                        <a:gd name="T12" fmla="*/ 58 w 60"/>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60" h="42">
                          <a:moveTo>
                            <a:pt x="58" y="33"/>
                          </a:moveTo>
                          <a:cubicBezTo>
                            <a:pt x="60" y="27"/>
                            <a:pt x="58" y="19"/>
                            <a:pt x="51" y="17"/>
                          </a:cubicBezTo>
                          <a:lnTo>
                            <a:pt x="19" y="3"/>
                          </a:lnTo>
                          <a:cubicBezTo>
                            <a:pt x="13" y="0"/>
                            <a:pt x="5" y="3"/>
                            <a:pt x="3" y="9"/>
                          </a:cubicBezTo>
                          <a:cubicBezTo>
                            <a:pt x="0" y="15"/>
                            <a:pt x="3" y="23"/>
                            <a:pt x="9" y="25"/>
                          </a:cubicBezTo>
                          <a:lnTo>
                            <a:pt x="42" y="39"/>
                          </a:lnTo>
                          <a:cubicBezTo>
                            <a:pt x="48" y="42"/>
                            <a:pt x="55" y="39"/>
                            <a:pt x="58" y="33"/>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0" name="Freeform 149">
                      <a:extLst>
                        <a:ext uri="{FF2B5EF4-FFF2-40B4-BE49-F238E27FC236}">
                          <a16:creationId xmlns:a16="http://schemas.microsoft.com/office/drawing/2014/main" id="{26B1C3F0-38DF-ECA1-B580-255306C59570}"/>
                        </a:ext>
                      </a:extLst>
                    </p:cNvPr>
                    <p:cNvSpPr>
                      <a:spLocks/>
                    </p:cNvSpPr>
                    <p:nvPr/>
                  </p:nvSpPr>
                  <p:spPr bwMode="auto">
                    <a:xfrm>
                      <a:off x="8172451" y="1951038"/>
                      <a:ext cx="387350" cy="277813"/>
                    </a:xfrm>
                    <a:custGeom>
                      <a:avLst/>
                      <a:gdLst>
                        <a:gd name="T0" fmla="*/ 2 w 61"/>
                        <a:gd name="T1" fmla="*/ 34 h 44"/>
                        <a:gd name="T2" fmla="*/ 18 w 61"/>
                        <a:gd name="T3" fmla="*/ 40 h 44"/>
                        <a:gd name="T4" fmla="*/ 51 w 61"/>
                        <a:gd name="T5" fmla="*/ 26 h 44"/>
                        <a:gd name="T6" fmla="*/ 57 w 61"/>
                        <a:gd name="T7" fmla="*/ 10 h 44"/>
                        <a:gd name="T8" fmla="*/ 41 w 61"/>
                        <a:gd name="T9" fmla="*/ 3 h 44"/>
                        <a:gd name="T10" fmla="*/ 8 w 61"/>
                        <a:gd name="T11" fmla="*/ 17 h 44"/>
                        <a:gd name="T12" fmla="*/ 2 w 61"/>
                        <a:gd name="T13" fmla="*/ 34 h 44"/>
                      </a:gdLst>
                      <a:ahLst/>
                      <a:cxnLst>
                        <a:cxn ang="0">
                          <a:pos x="T0" y="T1"/>
                        </a:cxn>
                        <a:cxn ang="0">
                          <a:pos x="T2" y="T3"/>
                        </a:cxn>
                        <a:cxn ang="0">
                          <a:pos x="T4" y="T5"/>
                        </a:cxn>
                        <a:cxn ang="0">
                          <a:pos x="T6" y="T7"/>
                        </a:cxn>
                        <a:cxn ang="0">
                          <a:pos x="T8" y="T9"/>
                        </a:cxn>
                        <a:cxn ang="0">
                          <a:pos x="T10" y="T11"/>
                        </a:cxn>
                        <a:cxn ang="0">
                          <a:pos x="T12" y="T13"/>
                        </a:cxn>
                      </a:cxnLst>
                      <a:rect l="0" t="0" r="r" b="b"/>
                      <a:pathLst>
                        <a:path w="61" h="44">
                          <a:moveTo>
                            <a:pt x="2" y="34"/>
                          </a:moveTo>
                          <a:cubicBezTo>
                            <a:pt x="5" y="40"/>
                            <a:pt x="12" y="44"/>
                            <a:pt x="18" y="40"/>
                          </a:cubicBezTo>
                          <a:lnTo>
                            <a:pt x="51" y="26"/>
                          </a:lnTo>
                          <a:cubicBezTo>
                            <a:pt x="57" y="24"/>
                            <a:pt x="61" y="16"/>
                            <a:pt x="57" y="10"/>
                          </a:cubicBezTo>
                          <a:cubicBezTo>
                            <a:pt x="54" y="3"/>
                            <a:pt x="47" y="0"/>
                            <a:pt x="41" y="3"/>
                          </a:cubicBezTo>
                          <a:lnTo>
                            <a:pt x="8" y="17"/>
                          </a:lnTo>
                          <a:cubicBezTo>
                            <a:pt x="2" y="20"/>
                            <a:pt x="0" y="27"/>
                            <a:pt x="2" y="34"/>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1" name="Freeform 150">
                      <a:extLst>
                        <a:ext uri="{FF2B5EF4-FFF2-40B4-BE49-F238E27FC236}">
                          <a16:creationId xmlns:a16="http://schemas.microsoft.com/office/drawing/2014/main" id="{7E68CC75-2B12-27B6-32BF-AD734F91A973}"/>
                        </a:ext>
                      </a:extLst>
                    </p:cNvPr>
                    <p:cNvSpPr>
                      <a:spLocks/>
                    </p:cNvSpPr>
                    <p:nvPr/>
                  </p:nvSpPr>
                  <p:spPr bwMode="auto">
                    <a:xfrm>
                      <a:off x="6735763" y="1262063"/>
                      <a:ext cx="277813" cy="398463"/>
                    </a:xfrm>
                    <a:custGeom>
                      <a:avLst/>
                      <a:gdLst>
                        <a:gd name="T0" fmla="*/ 18 w 44"/>
                        <a:gd name="T1" fmla="*/ 53 h 63"/>
                        <a:gd name="T2" fmla="*/ 34 w 44"/>
                        <a:gd name="T3" fmla="*/ 59 h 63"/>
                        <a:gd name="T4" fmla="*/ 40 w 44"/>
                        <a:gd name="T5" fmla="*/ 42 h 63"/>
                        <a:gd name="T6" fmla="*/ 27 w 44"/>
                        <a:gd name="T7" fmla="*/ 10 h 63"/>
                        <a:gd name="T8" fmla="*/ 10 w 44"/>
                        <a:gd name="T9" fmla="*/ 4 h 63"/>
                        <a:gd name="T10" fmla="*/ 4 w 44"/>
                        <a:gd name="T11" fmla="*/ 20 h 63"/>
                        <a:gd name="T12" fmla="*/ 18 w 44"/>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44" h="63">
                          <a:moveTo>
                            <a:pt x="18" y="53"/>
                          </a:moveTo>
                          <a:cubicBezTo>
                            <a:pt x="20" y="59"/>
                            <a:pt x="28" y="63"/>
                            <a:pt x="34" y="59"/>
                          </a:cubicBezTo>
                          <a:cubicBezTo>
                            <a:pt x="40" y="56"/>
                            <a:pt x="44" y="49"/>
                            <a:pt x="40" y="42"/>
                          </a:cubicBezTo>
                          <a:lnTo>
                            <a:pt x="27" y="10"/>
                          </a:lnTo>
                          <a:cubicBezTo>
                            <a:pt x="24" y="4"/>
                            <a:pt x="17" y="0"/>
                            <a:pt x="10" y="4"/>
                          </a:cubicBezTo>
                          <a:cubicBezTo>
                            <a:pt x="4" y="6"/>
                            <a:pt x="0" y="14"/>
                            <a:pt x="4" y="20"/>
                          </a:cubicBezTo>
                          <a:lnTo>
                            <a:pt x="18" y="53"/>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2" name="Freeform 151">
                      <a:extLst>
                        <a:ext uri="{FF2B5EF4-FFF2-40B4-BE49-F238E27FC236}">
                          <a16:creationId xmlns:a16="http://schemas.microsoft.com/office/drawing/2014/main" id="{786200FD-5B45-A3C2-9B85-56587DF40354}"/>
                        </a:ext>
                      </a:extLst>
                    </p:cNvPr>
                    <p:cNvSpPr>
                      <a:spLocks noEditPoints="1"/>
                    </p:cNvSpPr>
                    <p:nvPr/>
                  </p:nvSpPr>
                  <p:spPr bwMode="auto">
                    <a:xfrm>
                      <a:off x="3981451" y="568325"/>
                      <a:ext cx="1773238" cy="1787525"/>
                    </a:xfrm>
                    <a:custGeom>
                      <a:avLst/>
                      <a:gdLst>
                        <a:gd name="T0" fmla="*/ 140 w 280"/>
                        <a:gd name="T1" fmla="*/ 283 h 283"/>
                        <a:gd name="T2" fmla="*/ 280 w 280"/>
                        <a:gd name="T3" fmla="*/ 141 h 283"/>
                        <a:gd name="T4" fmla="*/ 140 w 280"/>
                        <a:gd name="T5" fmla="*/ 0 h 283"/>
                        <a:gd name="T6" fmla="*/ 0 w 280"/>
                        <a:gd name="T7" fmla="*/ 141 h 283"/>
                        <a:gd name="T8" fmla="*/ 140 w 280"/>
                        <a:gd name="T9" fmla="*/ 283 h 283"/>
                        <a:gd name="T10" fmla="*/ 140 w 280"/>
                        <a:gd name="T11" fmla="*/ 25 h 283"/>
                        <a:gd name="T12" fmla="*/ 255 w 280"/>
                        <a:gd name="T13" fmla="*/ 141 h 283"/>
                        <a:gd name="T14" fmla="*/ 140 w 280"/>
                        <a:gd name="T15" fmla="*/ 258 h 283"/>
                        <a:gd name="T16" fmla="*/ 25 w 280"/>
                        <a:gd name="T17" fmla="*/ 141 h 283"/>
                        <a:gd name="T18" fmla="*/ 140 w 280"/>
                        <a:gd name="T19" fmla="*/ 2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0" h="283">
                          <a:moveTo>
                            <a:pt x="140" y="283"/>
                          </a:moveTo>
                          <a:cubicBezTo>
                            <a:pt x="218" y="283"/>
                            <a:pt x="280" y="219"/>
                            <a:pt x="280" y="141"/>
                          </a:cubicBezTo>
                          <a:cubicBezTo>
                            <a:pt x="280" y="64"/>
                            <a:pt x="218" y="0"/>
                            <a:pt x="140" y="0"/>
                          </a:cubicBezTo>
                          <a:cubicBezTo>
                            <a:pt x="63" y="0"/>
                            <a:pt x="0" y="64"/>
                            <a:pt x="0" y="141"/>
                          </a:cubicBezTo>
                          <a:cubicBezTo>
                            <a:pt x="0" y="219"/>
                            <a:pt x="63" y="283"/>
                            <a:pt x="140" y="283"/>
                          </a:cubicBezTo>
                          <a:close/>
                          <a:moveTo>
                            <a:pt x="140" y="25"/>
                          </a:moveTo>
                          <a:cubicBezTo>
                            <a:pt x="204" y="25"/>
                            <a:pt x="255" y="77"/>
                            <a:pt x="255" y="141"/>
                          </a:cubicBezTo>
                          <a:cubicBezTo>
                            <a:pt x="255" y="205"/>
                            <a:pt x="204" y="258"/>
                            <a:pt x="140" y="258"/>
                          </a:cubicBezTo>
                          <a:cubicBezTo>
                            <a:pt x="77" y="258"/>
                            <a:pt x="25" y="205"/>
                            <a:pt x="25" y="141"/>
                          </a:cubicBezTo>
                          <a:cubicBezTo>
                            <a:pt x="25" y="78"/>
                            <a:pt x="77" y="25"/>
                            <a:pt x="140" y="25"/>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3" name="Freeform 152">
                      <a:extLst>
                        <a:ext uri="{FF2B5EF4-FFF2-40B4-BE49-F238E27FC236}">
                          <a16:creationId xmlns:a16="http://schemas.microsoft.com/office/drawing/2014/main" id="{3557EE24-E671-2BEF-8344-66348A71F1BC}"/>
                        </a:ext>
                      </a:extLst>
                    </p:cNvPr>
                    <p:cNvSpPr>
                      <a:spLocks noEditPoints="1"/>
                    </p:cNvSpPr>
                    <p:nvPr/>
                  </p:nvSpPr>
                  <p:spPr bwMode="auto">
                    <a:xfrm>
                      <a:off x="4475163" y="846138"/>
                      <a:ext cx="785813" cy="1225550"/>
                    </a:xfrm>
                    <a:custGeom>
                      <a:avLst/>
                      <a:gdLst>
                        <a:gd name="T0" fmla="*/ 17 w 124"/>
                        <a:gd name="T1" fmla="*/ 131 h 194"/>
                        <a:gd name="T2" fmla="*/ 0 w 124"/>
                        <a:gd name="T3" fmla="*/ 151 h 194"/>
                        <a:gd name="T4" fmla="*/ 57 w 124"/>
                        <a:gd name="T5" fmla="*/ 176 h 194"/>
                        <a:gd name="T6" fmla="*/ 57 w 124"/>
                        <a:gd name="T7" fmla="*/ 194 h 194"/>
                        <a:gd name="T8" fmla="*/ 72 w 124"/>
                        <a:gd name="T9" fmla="*/ 194 h 194"/>
                        <a:gd name="T10" fmla="*/ 72 w 124"/>
                        <a:gd name="T11" fmla="*/ 177 h 194"/>
                        <a:gd name="T12" fmla="*/ 110 w 124"/>
                        <a:gd name="T13" fmla="*/ 163 h 194"/>
                        <a:gd name="T14" fmla="*/ 124 w 124"/>
                        <a:gd name="T15" fmla="*/ 130 h 194"/>
                        <a:gd name="T16" fmla="*/ 111 w 124"/>
                        <a:gd name="T17" fmla="*/ 98 h 194"/>
                        <a:gd name="T18" fmla="*/ 72 w 124"/>
                        <a:gd name="T19" fmla="*/ 81 h 194"/>
                        <a:gd name="T20" fmla="*/ 71 w 124"/>
                        <a:gd name="T21" fmla="*/ 81 h 194"/>
                        <a:gd name="T22" fmla="*/ 71 w 124"/>
                        <a:gd name="T23" fmla="*/ 37 h 194"/>
                        <a:gd name="T24" fmla="*/ 104 w 124"/>
                        <a:gd name="T25" fmla="*/ 51 h 194"/>
                        <a:gd name="T26" fmla="*/ 119 w 124"/>
                        <a:gd name="T27" fmla="*/ 30 h 194"/>
                        <a:gd name="T28" fmla="*/ 70 w 124"/>
                        <a:gd name="T29" fmla="*/ 12 h 194"/>
                        <a:gd name="T30" fmla="*/ 70 w 124"/>
                        <a:gd name="T31" fmla="*/ 0 h 194"/>
                        <a:gd name="T32" fmla="*/ 55 w 124"/>
                        <a:gd name="T33" fmla="*/ 0 h 194"/>
                        <a:gd name="T34" fmla="*/ 55 w 124"/>
                        <a:gd name="T35" fmla="*/ 11 h 194"/>
                        <a:gd name="T36" fmla="*/ 19 w 124"/>
                        <a:gd name="T37" fmla="*/ 25 h 194"/>
                        <a:gd name="T38" fmla="*/ 5 w 124"/>
                        <a:gd name="T39" fmla="*/ 57 h 194"/>
                        <a:gd name="T40" fmla="*/ 17 w 124"/>
                        <a:gd name="T41" fmla="*/ 87 h 194"/>
                        <a:gd name="T42" fmla="*/ 56 w 124"/>
                        <a:gd name="T43" fmla="*/ 104 h 194"/>
                        <a:gd name="T44" fmla="*/ 56 w 124"/>
                        <a:gd name="T45" fmla="*/ 149 h 194"/>
                        <a:gd name="T46" fmla="*/ 17 w 124"/>
                        <a:gd name="T47" fmla="*/ 131 h 194"/>
                        <a:gd name="T48" fmla="*/ 72 w 124"/>
                        <a:gd name="T49" fmla="*/ 110 h 194"/>
                        <a:gd name="T50" fmla="*/ 91 w 124"/>
                        <a:gd name="T51" fmla="*/ 119 h 194"/>
                        <a:gd name="T52" fmla="*/ 96 w 124"/>
                        <a:gd name="T53" fmla="*/ 131 h 194"/>
                        <a:gd name="T54" fmla="*/ 90 w 124"/>
                        <a:gd name="T55" fmla="*/ 145 h 194"/>
                        <a:gd name="T56" fmla="*/ 72 w 124"/>
                        <a:gd name="T57" fmla="*/ 151 h 194"/>
                        <a:gd name="T58" fmla="*/ 72 w 124"/>
                        <a:gd name="T59" fmla="*/ 110 h 194"/>
                        <a:gd name="T60" fmla="*/ 40 w 124"/>
                        <a:gd name="T61" fmla="*/ 69 h 194"/>
                        <a:gd name="T62" fmla="*/ 35 w 124"/>
                        <a:gd name="T63" fmla="*/ 56 h 194"/>
                        <a:gd name="T64" fmla="*/ 41 w 124"/>
                        <a:gd name="T65" fmla="*/ 44 h 194"/>
                        <a:gd name="T66" fmla="*/ 57 w 124"/>
                        <a:gd name="T67" fmla="*/ 37 h 194"/>
                        <a:gd name="T68" fmla="*/ 57 w 124"/>
                        <a:gd name="T69" fmla="*/ 77 h 194"/>
                        <a:gd name="T70" fmla="*/ 40 w 124"/>
                        <a:gd name="T71" fmla="*/ 6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4" h="194">
                          <a:moveTo>
                            <a:pt x="17" y="131"/>
                          </a:moveTo>
                          <a:lnTo>
                            <a:pt x="0" y="151"/>
                          </a:lnTo>
                          <a:cubicBezTo>
                            <a:pt x="16" y="166"/>
                            <a:pt x="36" y="175"/>
                            <a:pt x="57" y="176"/>
                          </a:cubicBezTo>
                          <a:lnTo>
                            <a:pt x="57" y="194"/>
                          </a:lnTo>
                          <a:lnTo>
                            <a:pt x="72" y="194"/>
                          </a:lnTo>
                          <a:lnTo>
                            <a:pt x="72" y="177"/>
                          </a:lnTo>
                          <a:cubicBezTo>
                            <a:pt x="89" y="176"/>
                            <a:pt x="101" y="172"/>
                            <a:pt x="110" y="163"/>
                          </a:cubicBezTo>
                          <a:cubicBezTo>
                            <a:pt x="120" y="155"/>
                            <a:pt x="124" y="143"/>
                            <a:pt x="124" y="130"/>
                          </a:cubicBezTo>
                          <a:cubicBezTo>
                            <a:pt x="124" y="116"/>
                            <a:pt x="120" y="106"/>
                            <a:pt x="111" y="98"/>
                          </a:cubicBezTo>
                          <a:cubicBezTo>
                            <a:pt x="102" y="91"/>
                            <a:pt x="90" y="86"/>
                            <a:pt x="72" y="81"/>
                          </a:cubicBezTo>
                          <a:lnTo>
                            <a:pt x="71" y="81"/>
                          </a:lnTo>
                          <a:lnTo>
                            <a:pt x="71" y="37"/>
                          </a:lnTo>
                          <a:cubicBezTo>
                            <a:pt x="84" y="39"/>
                            <a:pt x="94" y="44"/>
                            <a:pt x="104" y="51"/>
                          </a:cubicBezTo>
                          <a:lnTo>
                            <a:pt x="119" y="30"/>
                          </a:lnTo>
                          <a:cubicBezTo>
                            <a:pt x="104" y="20"/>
                            <a:pt x="87" y="14"/>
                            <a:pt x="70" y="12"/>
                          </a:cubicBezTo>
                          <a:lnTo>
                            <a:pt x="70" y="0"/>
                          </a:lnTo>
                          <a:lnTo>
                            <a:pt x="55" y="0"/>
                          </a:lnTo>
                          <a:lnTo>
                            <a:pt x="55" y="11"/>
                          </a:lnTo>
                          <a:cubicBezTo>
                            <a:pt x="40" y="12"/>
                            <a:pt x="27" y="16"/>
                            <a:pt x="19" y="25"/>
                          </a:cubicBezTo>
                          <a:cubicBezTo>
                            <a:pt x="10" y="33"/>
                            <a:pt x="5" y="45"/>
                            <a:pt x="5" y="57"/>
                          </a:cubicBezTo>
                          <a:cubicBezTo>
                            <a:pt x="5" y="71"/>
                            <a:pt x="9" y="81"/>
                            <a:pt x="17" y="87"/>
                          </a:cubicBezTo>
                          <a:cubicBezTo>
                            <a:pt x="25" y="94"/>
                            <a:pt x="39" y="100"/>
                            <a:pt x="56" y="104"/>
                          </a:cubicBezTo>
                          <a:lnTo>
                            <a:pt x="56" y="149"/>
                          </a:lnTo>
                          <a:cubicBezTo>
                            <a:pt x="44" y="149"/>
                            <a:pt x="30" y="142"/>
                            <a:pt x="17" y="131"/>
                          </a:cubicBezTo>
                          <a:close/>
                          <a:moveTo>
                            <a:pt x="72" y="110"/>
                          </a:moveTo>
                          <a:cubicBezTo>
                            <a:pt x="81" y="112"/>
                            <a:pt x="87" y="116"/>
                            <a:pt x="91" y="119"/>
                          </a:cubicBezTo>
                          <a:cubicBezTo>
                            <a:pt x="95" y="122"/>
                            <a:pt x="96" y="126"/>
                            <a:pt x="96" y="131"/>
                          </a:cubicBezTo>
                          <a:cubicBezTo>
                            <a:pt x="96" y="136"/>
                            <a:pt x="94" y="141"/>
                            <a:pt x="90" y="145"/>
                          </a:cubicBezTo>
                          <a:cubicBezTo>
                            <a:pt x="86" y="149"/>
                            <a:pt x="80" y="151"/>
                            <a:pt x="72" y="151"/>
                          </a:cubicBezTo>
                          <a:lnTo>
                            <a:pt x="72" y="110"/>
                          </a:lnTo>
                          <a:close/>
                          <a:moveTo>
                            <a:pt x="40" y="69"/>
                          </a:moveTo>
                          <a:cubicBezTo>
                            <a:pt x="37" y="66"/>
                            <a:pt x="35" y="61"/>
                            <a:pt x="35" y="56"/>
                          </a:cubicBezTo>
                          <a:cubicBezTo>
                            <a:pt x="35" y="51"/>
                            <a:pt x="37" y="46"/>
                            <a:pt x="41" y="44"/>
                          </a:cubicBezTo>
                          <a:cubicBezTo>
                            <a:pt x="45" y="40"/>
                            <a:pt x="51" y="39"/>
                            <a:pt x="57" y="37"/>
                          </a:cubicBezTo>
                          <a:lnTo>
                            <a:pt x="57" y="77"/>
                          </a:lnTo>
                          <a:cubicBezTo>
                            <a:pt x="48" y="75"/>
                            <a:pt x="42" y="72"/>
                            <a:pt x="40" y="69"/>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4" name="Freeform 153">
                      <a:extLst>
                        <a:ext uri="{FF2B5EF4-FFF2-40B4-BE49-F238E27FC236}">
                          <a16:creationId xmlns:a16="http://schemas.microsoft.com/office/drawing/2014/main" id="{D1D26465-1E2E-F4BC-36B4-F3DFF11B5B40}"/>
                        </a:ext>
                      </a:extLst>
                    </p:cNvPr>
                    <p:cNvSpPr>
                      <a:spLocks/>
                    </p:cNvSpPr>
                    <p:nvPr/>
                  </p:nvSpPr>
                  <p:spPr bwMode="auto">
                    <a:xfrm>
                      <a:off x="4797426" y="82550"/>
                      <a:ext cx="158750" cy="390525"/>
                    </a:xfrm>
                    <a:custGeom>
                      <a:avLst/>
                      <a:gdLst>
                        <a:gd name="T0" fmla="*/ 13 w 25"/>
                        <a:gd name="T1" fmla="*/ 62 h 62"/>
                        <a:gd name="T2" fmla="*/ 25 w 25"/>
                        <a:gd name="T3" fmla="*/ 50 h 62"/>
                        <a:gd name="T4" fmla="*/ 25 w 25"/>
                        <a:gd name="T5" fmla="*/ 12 h 62"/>
                        <a:gd name="T6" fmla="*/ 13 w 25"/>
                        <a:gd name="T7" fmla="*/ 0 h 62"/>
                        <a:gd name="T8" fmla="*/ 0 w 25"/>
                        <a:gd name="T9" fmla="*/ 12 h 62"/>
                        <a:gd name="T10" fmla="*/ 0 w 25"/>
                        <a:gd name="T11" fmla="*/ 50 h 62"/>
                        <a:gd name="T12" fmla="*/ 13 w 25"/>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25" h="62">
                          <a:moveTo>
                            <a:pt x="13" y="62"/>
                          </a:moveTo>
                          <a:cubicBezTo>
                            <a:pt x="20" y="62"/>
                            <a:pt x="25" y="57"/>
                            <a:pt x="25" y="50"/>
                          </a:cubicBezTo>
                          <a:lnTo>
                            <a:pt x="25" y="12"/>
                          </a:lnTo>
                          <a:cubicBezTo>
                            <a:pt x="25" y="5"/>
                            <a:pt x="20" y="0"/>
                            <a:pt x="13" y="0"/>
                          </a:cubicBezTo>
                          <a:cubicBezTo>
                            <a:pt x="5" y="0"/>
                            <a:pt x="0" y="5"/>
                            <a:pt x="0" y="12"/>
                          </a:cubicBezTo>
                          <a:lnTo>
                            <a:pt x="0" y="50"/>
                          </a:lnTo>
                          <a:cubicBezTo>
                            <a:pt x="0" y="56"/>
                            <a:pt x="6" y="62"/>
                            <a:pt x="13" y="62"/>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5" name="Freeform 154">
                      <a:extLst>
                        <a:ext uri="{FF2B5EF4-FFF2-40B4-BE49-F238E27FC236}">
                          <a16:creationId xmlns:a16="http://schemas.microsoft.com/office/drawing/2014/main" id="{AF05E4F9-2E85-4933-66DB-0111757F44F2}"/>
                        </a:ext>
                      </a:extLst>
                    </p:cNvPr>
                    <p:cNvSpPr>
                      <a:spLocks/>
                    </p:cNvSpPr>
                    <p:nvPr/>
                  </p:nvSpPr>
                  <p:spPr bwMode="auto">
                    <a:xfrm>
                      <a:off x="3487738" y="1370013"/>
                      <a:ext cx="392113" cy="158750"/>
                    </a:xfrm>
                    <a:custGeom>
                      <a:avLst/>
                      <a:gdLst>
                        <a:gd name="T0" fmla="*/ 12 w 62"/>
                        <a:gd name="T1" fmla="*/ 25 h 25"/>
                        <a:gd name="T2" fmla="*/ 50 w 62"/>
                        <a:gd name="T3" fmla="*/ 25 h 25"/>
                        <a:gd name="T4" fmla="*/ 62 w 62"/>
                        <a:gd name="T5" fmla="*/ 13 h 25"/>
                        <a:gd name="T6" fmla="*/ 50 w 62"/>
                        <a:gd name="T7" fmla="*/ 0 h 25"/>
                        <a:gd name="T8" fmla="*/ 12 w 62"/>
                        <a:gd name="T9" fmla="*/ 0 h 25"/>
                        <a:gd name="T10" fmla="*/ 0 w 62"/>
                        <a:gd name="T11" fmla="*/ 13 h 25"/>
                        <a:gd name="T12" fmla="*/ 12 w 62"/>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62" h="25">
                          <a:moveTo>
                            <a:pt x="12" y="25"/>
                          </a:moveTo>
                          <a:lnTo>
                            <a:pt x="50" y="25"/>
                          </a:lnTo>
                          <a:cubicBezTo>
                            <a:pt x="57" y="25"/>
                            <a:pt x="62" y="21"/>
                            <a:pt x="62" y="13"/>
                          </a:cubicBezTo>
                          <a:cubicBezTo>
                            <a:pt x="62" y="5"/>
                            <a:pt x="57" y="0"/>
                            <a:pt x="50" y="0"/>
                          </a:cubicBezTo>
                          <a:lnTo>
                            <a:pt x="12" y="0"/>
                          </a:lnTo>
                          <a:cubicBezTo>
                            <a:pt x="5" y="0"/>
                            <a:pt x="0" y="5"/>
                            <a:pt x="0" y="13"/>
                          </a:cubicBezTo>
                          <a:cubicBezTo>
                            <a:pt x="0" y="19"/>
                            <a:pt x="6" y="25"/>
                            <a:pt x="12" y="25"/>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 name="Freeform 155">
                      <a:extLst>
                        <a:ext uri="{FF2B5EF4-FFF2-40B4-BE49-F238E27FC236}">
                          <a16:creationId xmlns:a16="http://schemas.microsoft.com/office/drawing/2014/main" id="{DE6CDE0A-A289-38C8-9CC8-A0D4653C08B3}"/>
                        </a:ext>
                      </a:extLst>
                    </p:cNvPr>
                    <p:cNvSpPr>
                      <a:spLocks/>
                    </p:cNvSpPr>
                    <p:nvPr/>
                  </p:nvSpPr>
                  <p:spPr bwMode="auto">
                    <a:xfrm>
                      <a:off x="5862638" y="1389063"/>
                      <a:ext cx="392113" cy="157163"/>
                    </a:xfrm>
                    <a:custGeom>
                      <a:avLst/>
                      <a:gdLst>
                        <a:gd name="T0" fmla="*/ 0 w 62"/>
                        <a:gd name="T1" fmla="*/ 13 h 25"/>
                        <a:gd name="T2" fmla="*/ 12 w 62"/>
                        <a:gd name="T3" fmla="*/ 25 h 25"/>
                        <a:gd name="T4" fmla="*/ 50 w 62"/>
                        <a:gd name="T5" fmla="*/ 25 h 25"/>
                        <a:gd name="T6" fmla="*/ 62 w 62"/>
                        <a:gd name="T7" fmla="*/ 13 h 25"/>
                        <a:gd name="T8" fmla="*/ 50 w 62"/>
                        <a:gd name="T9" fmla="*/ 0 h 25"/>
                        <a:gd name="T10" fmla="*/ 12 w 62"/>
                        <a:gd name="T11" fmla="*/ 0 h 25"/>
                        <a:gd name="T12" fmla="*/ 0 w 62"/>
                        <a:gd name="T13" fmla="*/ 13 h 25"/>
                      </a:gdLst>
                      <a:ahLst/>
                      <a:cxnLst>
                        <a:cxn ang="0">
                          <a:pos x="T0" y="T1"/>
                        </a:cxn>
                        <a:cxn ang="0">
                          <a:pos x="T2" y="T3"/>
                        </a:cxn>
                        <a:cxn ang="0">
                          <a:pos x="T4" y="T5"/>
                        </a:cxn>
                        <a:cxn ang="0">
                          <a:pos x="T6" y="T7"/>
                        </a:cxn>
                        <a:cxn ang="0">
                          <a:pos x="T8" y="T9"/>
                        </a:cxn>
                        <a:cxn ang="0">
                          <a:pos x="T10" y="T11"/>
                        </a:cxn>
                        <a:cxn ang="0">
                          <a:pos x="T12" y="T13"/>
                        </a:cxn>
                      </a:cxnLst>
                      <a:rect l="0" t="0" r="r" b="b"/>
                      <a:pathLst>
                        <a:path w="62" h="25">
                          <a:moveTo>
                            <a:pt x="0" y="13"/>
                          </a:moveTo>
                          <a:cubicBezTo>
                            <a:pt x="0" y="20"/>
                            <a:pt x="5" y="25"/>
                            <a:pt x="12" y="25"/>
                          </a:cubicBezTo>
                          <a:lnTo>
                            <a:pt x="50" y="25"/>
                          </a:lnTo>
                          <a:cubicBezTo>
                            <a:pt x="57" y="25"/>
                            <a:pt x="62" y="20"/>
                            <a:pt x="62" y="13"/>
                          </a:cubicBezTo>
                          <a:cubicBezTo>
                            <a:pt x="62" y="5"/>
                            <a:pt x="57" y="0"/>
                            <a:pt x="50" y="0"/>
                          </a:cubicBezTo>
                          <a:lnTo>
                            <a:pt x="12" y="0"/>
                          </a:lnTo>
                          <a:cubicBezTo>
                            <a:pt x="5" y="0"/>
                            <a:pt x="0" y="6"/>
                            <a:pt x="0" y="13"/>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 name="Freeform 156">
                      <a:extLst>
                        <a:ext uri="{FF2B5EF4-FFF2-40B4-BE49-F238E27FC236}">
                          <a16:creationId xmlns:a16="http://schemas.microsoft.com/office/drawing/2014/main" id="{6BE8F616-9CC0-9271-C150-4CA0BD11A773}"/>
                        </a:ext>
                      </a:extLst>
                    </p:cNvPr>
                    <p:cNvSpPr>
                      <a:spLocks/>
                    </p:cNvSpPr>
                    <p:nvPr/>
                  </p:nvSpPr>
                  <p:spPr bwMode="auto">
                    <a:xfrm>
                      <a:off x="5545138" y="454025"/>
                      <a:ext cx="336550" cy="341313"/>
                    </a:xfrm>
                    <a:custGeom>
                      <a:avLst/>
                      <a:gdLst>
                        <a:gd name="T0" fmla="*/ 22 w 53"/>
                        <a:gd name="T1" fmla="*/ 49 h 54"/>
                        <a:gd name="T2" fmla="*/ 48 w 53"/>
                        <a:gd name="T3" fmla="*/ 23 h 54"/>
                        <a:gd name="T4" fmla="*/ 48 w 53"/>
                        <a:gd name="T5" fmla="*/ 5 h 54"/>
                        <a:gd name="T6" fmla="*/ 31 w 53"/>
                        <a:gd name="T7" fmla="*/ 5 h 54"/>
                        <a:gd name="T8" fmla="*/ 5 w 53"/>
                        <a:gd name="T9" fmla="*/ 32 h 54"/>
                        <a:gd name="T10" fmla="*/ 5 w 53"/>
                        <a:gd name="T11" fmla="*/ 49 h 54"/>
                        <a:gd name="T12" fmla="*/ 22 w 53"/>
                        <a:gd name="T13" fmla="*/ 49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22" y="49"/>
                          </a:moveTo>
                          <a:lnTo>
                            <a:pt x="48" y="23"/>
                          </a:lnTo>
                          <a:cubicBezTo>
                            <a:pt x="53" y="18"/>
                            <a:pt x="53" y="11"/>
                            <a:pt x="48" y="5"/>
                          </a:cubicBezTo>
                          <a:cubicBezTo>
                            <a:pt x="43" y="0"/>
                            <a:pt x="36" y="0"/>
                            <a:pt x="31" y="5"/>
                          </a:cubicBezTo>
                          <a:lnTo>
                            <a:pt x="5" y="32"/>
                          </a:lnTo>
                          <a:cubicBezTo>
                            <a:pt x="0" y="37"/>
                            <a:pt x="0" y="44"/>
                            <a:pt x="5" y="49"/>
                          </a:cubicBezTo>
                          <a:cubicBezTo>
                            <a:pt x="10" y="54"/>
                            <a:pt x="17" y="54"/>
                            <a:pt x="22" y="49"/>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 name="Freeform 157">
                      <a:extLst>
                        <a:ext uri="{FF2B5EF4-FFF2-40B4-BE49-F238E27FC236}">
                          <a16:creationId xmlns:a16="http://schemas.microsoft.com/office/drawing/2014/main" id="{8CDE96E4-79FB-8E2F-8638-06962CDB6E8D}"/>
                        </a:ext>
                      </a:extLst>
                    </p:cNvPr>
                    <p:cNvSpPr>
                      <a:spLocks/>
                    </p:cNvSpPr>
                    <p:nvPr/>
                  </p:nvSpPr>
                  <p:spPr bwMode="auto">
                    <a:xfrm>
                      <a:off x="3860801" y="441325"/>
                      <a:ext cx="342900" cy="341313"/>
                    </a:xfrm>
                    <a:custGeom>
                      <a:avLst/>
                      <a:gdLst>
                        <a:gd name="T0" fmla="*/ 32 w 54"/>
                        <a:gd name="T1" fmla="*/ 49 h 54"/>
                        <a:gd name="T2" fmla="*/ 49 w 54"/>
                        <a:gd name="T3" fmla="*/ 49 h 54"/>
                        <a:gd name="T4" fmla="*/ 49 w 54"/>
                        <a:gd name="T5" fmla="*/ 31 h 54"/>
                        <a:gd name="T6" fmla="*/ 23 w 54"/>
                        <a:gd name="T7" fmla="*/ 5 h 54"/>
                        <a:gd name="T8" fmla="*/ 5 w 54"/>
                        <a:gd name="T9" fmla="*/ 5 h 54"/>
                        <a:gd name="T10" fmla="*/ 5 w 54"/>
                        <a:gd name="T11" fmla="*/ 23 h 54"/>
                        <a:gd name="T12" fmla="*/ 32 w 54"/>
                        <a:gd name="T13" fmla="*/ 49 h 54"/>
                      </a:gdLst>
                      <a:ahLst/>
                      <a:cxnLst>
                        <a:cxn ang="0">
                          <a:pos x="T0" y="T1"/>
                        </a:cxn>
                        <a:cxn ang="0">
                          <a:pos x="T2" y="T3"/>
                        </a:cxn>
                        <a:cxn ang="0">
                          <a:pos x="T4" y="T5"/>
                        </a:cxn>
                        <a:cxn ang="0">
                          <a:pos x="T6" y="T7"/>
                        </a:cxn>
                        <a:cxn ang="0">
                          <a:pos x="T8" y="T9"/>
                        </a:cxn>
                        <a:cxn ang="0">
                          <a:pos x="T10" y="T11"/>
                        </a:cxn>
                        <a:cxn ang="0">
                          <a:pos x="T12" y="T13"/>
                        </a:cxn>
                      </a:cxnLst>
                      <a:rect l="0" t="0" r="r" b="b"/>
                      <a:pathLst>
                        <a:path w="54" h="54">
                          <a:moveTo>
                            <a:pt x="32" y="49"/>
                          </a:moveTo>
                          <a:cubicBezTo>
                            <a:pt x="37" y="54"/>
                            <a:pt x="44" y="54"/>
                            <a:pt x="49" y="49"/>
                          </a:cubicBezTo>
                          <a:cubicBezTo>
                            <a:pt x="54" y="44"/>
                            <a:pt x="54" y="36"/>
                            <a:pt x="49" y="31"/>
                          </a:cubicBezTo>
                          <a:lnTo>
                            <a:pt x="23" y="5"/>
                          </a:lnTo>
                          <a:cubicBezTo>
                            <a:pt x="18" y="0"/>
                            <a:pt x="11" y="0"/>
                            <a:pt x="5" y="5"/>
                          </a:cubicBezTo>
                          <a:cubicBezTo>
                            <a:pt x="0" y="10"/>
                            <a:pt x="0" y="18"/>
                            <a:pt x="5" y="23"/>
                          </a:cubicBezTo>
                          <a:lnTo>
                            <a:pt x="32" y="49"/>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 name="Freeform 158">
                      <a:extLst>
                        <a:ext uri="{FF2B5EF4-FFF2-40B4-BE49-F238E27FC236}">
                          <a16:creationId xmlns:a16="http://schemas.microsoft.com/office/drawing/2014/main" id="{F71E767E-5123-1AF7-DA35-483E7C89CD15}"/>
                        </a:ext>
                      </a:extLst>
                    </p:cNvPr>
                    <p:cNvSpPr>
                      <a:spLocks/>
                    </p:cNvSpPr>
                    <p:nvPr/>
                  </p:nvSpPr>
                  <p:spPr bwMode="auto">
                    <a:xfrm>
                      <a:off x="5203826" y="182563"/>
                      <a:ext cx="277813" cy="385763"/>
                    </a:xfrm>
                    <a:custGeom>
                      <a:avLst/>
                      <a:gdLst>
                        <a:gd name="T0" fmla="*/ 10 w 44"/>
                        <a:gd name="T1" fmla="*/ 59 h 61"/>
                        <a:gd name="T2" fmla="*/ 26 w 44"/>
                        <a:gd name="T3" fmla="*/ 52 h 61"/>
                        <a:gd name="T4" fmla="*/ 41 w 44"/>
                        <a:gd name="T5" fmla="*/ 19 h 61"/>
                        <a:gd name="T6" fmla="*/ 35 w 44"/>
                        <a:gd name="T7" fmla="*/ 2 h 61"/>
                        <a:gd name="T8" fmla="*/ 19 w 44"/>
                        <a:gd name="T9" fmla="*/ 9 h 61"/>
                        <a:gd name="T10" fmla="*/ 4 w 44"/>
                        <a:gd name="T11" fmla="*/ 42 h 61"/>
                        <a:gd name="T12" fmla="*/ 10 w 44"/>
                        <a:gd name="T13" fmla="*/ 59 h 61"/>
                      </a:gdLst>
                      <a:ahLst/>
                      <a:cxnLst>
                        <a:cxn ang="0">
                          <a:pos x="T0" y="T1"/>
                        </a:cxn>
                        <a:cxn ang="0">
                          <a:pos x="T2" y="T3"/>
                        </a:cxn>
                        <a:cxn ang="0">
                          <a:pos x="T4" y="T5"/>
                        </a:cxn>
                        <a:cxn ang="0">
                          <a:pos x="T6" y="T7"/>
                        </a:cxn>
                        <a:cxn ang="0">
                          <a:pos x="T8" y="T9"/>
                        </a:cxn>
                        <a:cxn ang="0">
                          <a:pos x="T10" y="T11"/>
                        </a:cxn>
                        <a:cxn ang="0">
                          <a:pos x="T12" y="T13"/>
                        </a:cxn>
                      </a:cxnLst>
                      <a:rect l="0" t="0" r="r" b="b"/>
                      <a:pathLst>
                        <a:path w="44" h="61">
                          <a:moveTo>
                            <a:pt x="10" y="59"/>
                          </a:moveTo>
                          <a:cubicBezTo>
                            <a:pt x="16" y="61"/>
                            <a:pt x="24" y="59"/>
                            <a:pt x="26" y="52"/>
                          </a:cubicBezTo>
                          <a:lnTo>
                            <a:pt x="41" y="19"/>
                          </a:lnTo>
                          <a:cubicBezTo>
                            <a:pt x="44" y="12"/>
                            <a:pt x="41" y="5"/>
                            <a:pt x="35" y="2"/>
                          </a:cubicBezTo>
                          <a:cubicBezTo>
                            <a:pt x="29" y="0"/>
                            <a:pt x="21" y="2"/>
                            <a:pt x="19" y="9"/>
                          </a:cubicBezTo>
                          <a:lnTo>
                            <a:pt x="4" y="42"/>
                          </a:lnTo>
                          <a:cubicBezTo>
                            <a:pt x="0" y="49"/>
                            <a:pt x="2" y="56"/>
                            <a:pt x="10" y="59"/>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0" name="Freeform 159">
                      <a:extLst>
                        <a:ext uri="{FF2B5EF4-FFF2-40B4-BE49-F238E27FC236}">
                          <a16:creationId xmlns:a16="http://schemas.microsoft.com/office/drawing/2014/main" id="{E3C592CC-0DB8-791A-91E6-5E3E5037B946}"/>
                        </a:ext>
                      </a:extLst>
                    </p:cNvPr>
                    <p:cNvSpPr>
                      <a:spLocks/>
                    </p:cNvSpPr>
                    <p:nvPr/>
                  </p:nvSpPr>
                  <p:spPr bwMode="auto">
                    <a:xfrm>
                      <a:off x="3582988" y="852488"/>
                      <a:ext cx="392113" cy="271463"/>
                    </a:xfrm>
                    <a:custGeom>
                      <a:avLst/>
                      <a:gdLst>
                        <a:gd name="T0" fmla="*/ 10 w 62"/>
                        <a:gd name="T1" fmla="*/ 26 h 43"/>
                        <a:gd name="T2" fmla="*/ 43 w 62"/>
                        <a:gd name="T3" fmla="*/ 40 h 43"/>
                        <a:gd name="T4" fmla="*/ 60 w 62"/>
                        <a:gd name="T5" fmla="*/ 34 h 43"/>
                        <a:gd name="T6" fmla="*/ 53 w 62"/>
                        <a:gd name="T7" fmla="*/ 18 h 43"/>
                        <a:gd name="T8" fmla="*/ 18 w 62"/>
                        <a:gd name="T9" fmla="*/ 3 h 43"/>
                        <a:gd name="T10" fmla="*/ 2 w 62"/>
                        <a:gd name="T11" fmla="*/ 9 h 43"/>
                        <a:gd name="T12" fmla="*/ 10 w 62"/>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62" h="43">
                          <a:moveTo>
                            <a:pt x="10" y="26"/>
                          </a:moveTo>
                          <a:lnTo>
                            <a:pt x="43" y="40"/>
                          </a:lnTo>
                          <a:cubicBezTo>
                            <a:pt x="50" y="43"/>
                            <a:pt x="57" y="40"/>
                            <a:pt x="60" y="34"/>
                          </a:cubicBezTo>
                          <a:cubicBezTo>
                            <a:pt x="62" y="28"/>
                            <a:pt x="60" y="20"/>
                            <a:pt x="53" y="18"/>
                          </a:cubicBezTo>
                          <a:lnTo>
                            <a:pt x="18" y="3"/>
                          </a:lnTo>
                          <a:cubicBezTo>
                            <a:pt x="12" y="0"/>
                            <a:pt x="5" y="3"/>
                            <a:pt x="2" y="9"/>
                          </a:cubicBezTo>
                          <a:cubicBezTo>
                            <a:pt x="0" y="16"/>
                            <a:pt x="2" y="24"/>
                            <a:pt x="10" y="26"/>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1" name="Freeform 160">
                      <a:extLst>
                        <a:ext uri="{FF2B5EF4-FFF2-40B4-BE49-F238E27FC236}">
                          <a16:creationId xmlns:a16="http://schemas.microsoft.com/office/drawing/2014/main" id="{577C9E88-D583-AEC7-8A1B-1EBA8B8B2029}"/>
                        </a:ext>
                      </a:extLst>
                    </p:cNvPr>
                    <p:cNvSpPr>
                      <a:spLocks/>
                    </p:cNvSpPr>
                    <p:nvPr/>
                  </p:nvSpPr>
                  <p:spPr bwMode="auto">
                    <a:xfrm>
                      <a:off x="5773738" y="884238"/>
                      <a:ext cx="404813" cy="277813"/>
                    </a:xfrm>
                    <a:custGeom>
                      <a:avLst/>
                      <a:gdLst>
                        <a:gd name="T0" fmla="*/ 2 w 64"/>
                        <a:gd name="T1" fmla="*/ 34 h 44"/>
                        <a:gd name="T2" fmla="*/ 19 w 64"/>
                        <a:gd name="T3" fmla="*/ 40 h 44"/>
                        <a:gd name="T4" fmla="*/ 54 w 64"/>
                        <a:gd name="T5" fmla="*/ 26 h 44"/>
                        <a:gd name="T6" fmla="*/ 60 w 64"/>
                        <a:gd name="T7" fmla="*/ 10 h 44"/>
                        <a:gd name="T8" fmla="*/ 44 w 64"/>
                        <a:gd name="T9" fmla="*/ 4 h 44"/>
                        <a:gd name="T10" fmla="*/ 9 w 64"/>
                        <a:gd name="T11" fmla="*/ 18 h 44"/>
                        <a:gd name="T12" fmla="*/ 2 w 64"/>
                        <a:gd name="T13" fmla="*/ 34 h 44"/>
                      </a:gdLst>
                      <a:ahLst/>
                      <a:cxnLst>
                        <a:cxn ang="0">
                          <a:pos x="T0" y="T1"/>
                        </a:cxn>
                        <a:cxn ang="0">
                          <a:pos x="T2" y="T3"/>
                        </a:cxn>
                        <a:cxn ang="0">
                          <a:pos x="T4" y="T5"/>
                        </a:cxn>
                        <a:cxn ang="0">
                          <a:pos x="T6" y="T7"/>
                        </a:cxn>
                        <a:cxn ang="0">
                          <a:pos x="T8" y="T9"/>
                        </a:cxn>
                        <a:cxn ang="0">
                          <a:pos x="T10" y="T11"/>
                        </a:cxn>
                        <a:cxn ang="0">
                          <a:pos x="T12" y="T13"/>
                        </a:cxn>
                      </a:cxnLst>
                      <a:rect l="0" t="0" r="r" b="b"/>
                      <a:pathLst>
                        <a:path w="64" h="44">
                          <a:moveTo>
                            <a:pt x="2" y="34"/>
                          </a:moveTo>
                          <a:cubicBezTo>
                            <a:pt x="5" y="40"/>
                            <a:pt x="12" y="44"/>
                            <a:pt x="19" y="40"/>
                          </a:cubicBezTo>
                          <a:lnTo>
                            <a:pt x="54" y="26"/>
                          </a:lnTo>
                          <a:cubicBezTo>
                            <a:pt x="60" y="24"/>
                            <a:pt x="64" y="16"/>
                            <a:pt x="60" y="10"/>
                          </a:cubicBezTo>
                          <a:cubicBezTo>
                            <a:pt x="57" y="4"/>
                            <a:pt x="50" y="0"/>
                            <a:pt x="44" y="4"/>
                          </a:cubicBezTo>
                          <a:lnTo>
                            <a:pt x="9" y="18"/>
                          </a:lnTo>
                          <a:cubicBezTo>
                            <a:pt x="4" y="20"/>
                            <a:pt x="0" y="28"/>
                            <a:pt x="2" y="34"/>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2" name="Freeform 161">
                      <a:extLst>
                        <a:ext uri="{FF2B5EF4-FFF2-40B4-BE49-F238E27FC236}">
                          <a16:creationId xmlns:a16="http://schemas.microsoft.com/office/drawing/2014/main" id="{7077850A-0612-E7B7-8E6E-402B1B58E44D}"/>
                        </a:ext>
                      </a:extLst>
                    </p:cNvPr>
                    <p:cNvSpPr>
                      <a:spLocks/>
                    </p:cNvSpPr>
                    <p:nvPr/>
                  </p:nvSpPr>
                  <p:spPr bwMode="auto">
                    <a:xfrm>
                      <a:off x="4291013" y="157163"/>
                      <a:ext cx="279400" cy="404813"/>
                    </a:xfrm>
                    <a:custGeom>
                      <a:avLst/>
                      <a:gdLst>
                        <a:gd name="T0" fmla="*/ 18 w 44"/>
                        <a:gd name="T1" fmla="*/ 54 h 64"/>
                        <a:gd name="T2" fmla="*/ 34 w 44"/>
                        <a:gd name="T3" fmla="*/ 60 h 64"/>
                        <a:gd name="T4" fmla="*/ 40 w 44"/>
                        <a:gd name="T5" fmla="*/ 44 h 64"/>
                        <a:gd name="T6" fmla="*/ 26 w 44"/>
                        <a:gd name="T7" fmla="*/ 9 h 64"/>
                        <a:gd name="T8" fmla="*/ 10 w 44"/>
                        <a:gd name="T9" fmla="*/ 3 h 64"/>
                        <a:gd name="T10" fmla="*/ 4 w 44"/>
                        <a:gd name="T11" fmla="*/ 19 h 64"/>
                        <a:gd name="T12" fmla="*/ 18 w 44"/>
                        <a:gd name="T13" fmla="*/ 54 h 64"/>
                      </a:gdLst>
                      <a:ahLst/>
                      <a:cxnLst>
                        <a:cxn ang="0">
                          <a:pos x="T0" y="T1"/>
                        </a:cxn>
                        <a:cxn ang="0">
                          <a:pos x="T2" y="T3"/>
                        </a:cxn>
                        <a:cxn ang="0">
                          <a:pos x="T4" y="T5"/>
                        </a:cxn>
                        <a:cxn ang="0">
                          <a:pos x="T6" y="T7"/>
                        </a:cxn>
                        <a:cxn ang="0">
                          <a:pos x="T8" y="T9"/>
                        </a:cxn>
                        <a:cxn ang="0">
                          <a:pos x="T10" y="T11"/>
                        </a:cxn>
                        <a:cxn ang="0">
                          <a:pos x="T12" y="T13"/>
                        </a:cxn>
                      </a:cxnLst>
                      <a:rect l="0" t="0" r="r" b="b"/>
                      <a:pathLst>
                        <a:path w="44" h="64">
                          <a:moveTo>
                            <a:pt x="18" y="54"/>
                          </a:moveTo>
                          <a:cubicBezTo>
                            <a:pt x="20" y="60"/>
                            <a:pt x="28" y="64"/>
                            <a:pt x="34" y="60"/>
                          </a:cubicBezTo>
                          <a:cubicBezTo>
                            <a:pt x="40" y="58"/>
                            <a:pt x="44" y="50"/>
                            <a:pt x="40" y="44"/>
                          </a:cubicBezTo>
                          <a:lnTo>
                            <a:pt x="26" y="9"/>
                          </a:lnTo>
                          <a:cubicBezTo>
                            <a:pt x="24" y="4"/>
                            <a:pt x="16" y="0"/>
                            <a:pt x="10" y="3"/>
                          </a:cubicBezTo>
                          <a:cubicBezTo>
                            <a:pt x="4" y="5"/>
                            <a:pt x="0" y="13"/>
                            <a:pt x="4" y="19"/>
                          </a:cubicBezTo>
                          <a:lnTo>
                            <a:pt x="18" y="54"/>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grpSp>
            <p:nvGrpSpPr>
              <p:cNvPr id="8" name="Group 7">
                <a:extLst>
                  <a:ext uri="{FF2B5EF4-FFF2-40B4-BE49-F238E27FC236}">
                    <a16:creationId xmlns:a16="http://schemas.microsoft.com/office/drawing/2014/main" id="{E0C3171F-017C-0B31-4FF2-5871CCABC57A}"/>
                  </a:ext>
                </a:extLst>
              </p:cNvPr>
              <p:cNvGrpSpPr/>
              <p:nvPr/>
            </p:nvGrpSpPr>
            <p:grpSpPr>
              <a:xfrm>
                <a:off x="8533235" y="4508819"/>
                <a:ext cx="2537772" cy="1537027"/>
                <a:chOff x="8533235" y="4457848"/>
                <a:chExt cx="2537772" cy="1537027"/>
              </a:xfrm>
            </p:grpSpPr>
            <p:sp>
              <p:nvSpPr>
                <p:cNvPr id="56" name="TextBox 55">
                  <a:extLst>
                    <a:ext uri="{FF2B5EF4-FFF2-40B4-BE49-F238E27FC236}">
                      <a16:creationId xmlns:a16="http://schemas.microsoft.com/office/drawing/2014/main" id="{44553A4D-D85E-59B6-9828-4CFAE18BB719}"/>
                    </a:ext>
                  </a:extLst>
                </p:cNvPr>
                <p:cNvSpPr txBox="1"/>
                <p:nvPr/>
              </p:nvSpPr>
              <p:spPr>
                <a:xfrm>
                  <a:off x="8533235" y="5471655"/>
                  <a:ext cx="2537772"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Student Wellness Event (4/20/24)</a:t>
                  </a:r>
                </a:p>
              </p:txBody>
            </p:sp>
            <p:grpSp>
              <p:nvGrpSpPr>
                <p:cNvPr id="57" name="Group 56">
                  <a:extLst>
                    <a:ext uri="{FF2B5EF4-FFF2-40B4-BE49-F238E27FC236}">
                      <a16:creationId xmlns:a16="http://schemas.microsoft.com/office/drawing/2014/main" id="{E27B2A8B-2967-E40D-D677-45494573CB1E}"/>
                    </a:ext>
                  </a:extLst>
                </p:cNvPr>
                <p:cNvGrpSpPr/>
                <p:nvPr/>
              </p:nvGrpSpPr>
              <p:grpSpPr>
                <a:xfrm>
                  <a:off x="9282582" y="4457848"/>
                  <a:ext cx="977523" cy="978408"/>
                  <a:chOff x="8270735" y="4881042"/>
                  <a:chExt cx="977523" cy="978408"/>
                </a:xfrm>
              </p:grpSpPr>
              <p:sp>
                <p:nvSpPr>
                  <p:cNvPr id="58" name="Freeform 54">
                    <a:extLst>
                      <a:ext uri="{FF2B5EF4-FFF2-40B4-BE49-F238E27FC236}">
                        <a16:creationId xmlns:a16="http://schemas.microsoft.com/office/drawing/2014/main" id="{6D03ACCD-91C3-4921-584E-B516C3803D8B}"/>
                      </a:ext>
                    </a:extLst>
                  </p:cNvPr>
                  <p:cNvSpPr/>
                  <p:nvPr/>
                </p:nvSpPr>
                <p:spPr>
                  <a:xfrm>
                    <a:off x="8270735" y="4881042"/>
                    <a:ext cx="977523" cy="978408"/>
                  </a:xfrm>
                  <a:prstGeom prst="ellipse">
                    <a:avLst/>
                  </a:prstGeom>
                  <a:solidFill>
                    <a:srgbClr val="255F37"/>
                  </a:solidFill>
                  <a:ln w="6350" cap="flat" cmpd="sng" algn="ctr">
                    <a:noFill/>
                    <a:prstDash val="solid"/>
                    <a:miter lim="800000"/>
                  </a:ln>
                  <a:effectLst/>
                </p:spPr>
                <p:txBody>
                  <a:bodyPr wrap="square" rtlCol="0" anchor="ctr">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grpSp>
                <p:nvGrpSpPr>
                  <p:cNvPr id="59" name="Group 58">
                    <a:extLst>
                      <a:ext uri="{FF2B5EF4-FFF2-40B4-BE49-F238E27FC236}">
                        <a16:creationId xmlns:a16="http://schemas.microsoft.com/office/drawing/2014/main" id="{616B5BC2-97AF-0E4A-5A02-8B090AB16118}"/>
                      </a:ext>
                    </a:extLst>
                  </p:cNvPr>
                  <p:cNvGrpSpPr/>
                  <p:nvPr/>
                </p:nvGrpSpPr>
                <p:grpSpPr>
                  <a:xfrm>
                    <a:off x="8458235" y="5073635"/>
                    <a:ext cx="602522" cy="593222"/>
                    <a:chOff x="3940176" y="487363"/>
                    <a:chExt cx="4319588" cy="4252913"/>
                  </a:xfrm>
                  <a:solidFill>
                    <a:schemeClr val="bg1"/>
                  </a:solidFill>
                </p:grpSpPr>
                <p:sp>
                  <p:nvSpPr>
                    <p:cNvPr id="60" name="Freeform 379">
                      <a:extLst>
                        <a:ext uri="{FF2B5EF4-FFF2-40B4-BE49-F238E27FC236}">
                          <a16:creationId xmlns:a16="http://schemas.microsoft.com/office/drawing/2014/main" id="{D253A3FF-E779-B395-676A-40B39FAB5D1C}"/>
                        </a:ext>
                      </a:extLst>
                    </p:cNvPr>
                    <p:cNvSpPr>
                      <a:spLocks noEditPoints="1"/>
                    </p:cNvSpPr>
                    <p:nvPr/>
                  </p:nvSpPr>
                  <p:spPr bwMode="auto">
                    <a:xfrm>
                      <a:off x="3940176" y="3881438"/>
                      <a:ext cx="792163" cy="790575"/>
                    </a:xfrm>
                    <a:custGeom>
                      <a:avLst/>
                      <a:gdLst>
                        <a:gd name="T0" fmla="*/ 92 w 185"/>
                        <a:gd name="T1" fmla="*/ 0 h 185"/>
                        <a:gd name="T2" fmla="*/ 0 w 185"/>
                        <a:gd name="T3" fmla="*/ 92 h 185"/>
                        <a:gd name="T4" fmla="*/ 92 w 185"/>
                        <a:gd name="T5" fmla="*/ 185 h 185"/>
                        <a:gd name="T6" fmla="*/ 185 w 185"/>
                        <a:gd name="T7" fmla="*/ 92 h 185"/>
                        <a:gd name="T8" fmla="*/ 92 w 185"/>
                        <a:gd name="T9" fmla="*/ 0 h 185"/>
                        <a:gd name="T10" fmla="*/ 92 w 185"/>
                        <a:gd name="T11" fmla="*/ 159 h 185"/>
                        <a:gd name="T12" fmla="*/ 25 w 185"/>
                        <a:gd name="T13" fmla="*/ 91 h 185"/>
                        <a:gd name="T14" fmla="*/ 92 w 185"/>
                        <a:gd name="T15" fmla="*/ 23 h 185"/>
                        <a:gd name="T16" fmla="*/ 160 w 185"/>
                        <a:gd name="T17" fmla="*/ 91 h 185"/>
                        <a:gd name="T18" fmla="*/ 92 w 185"/>
                        <a:gd name="T19" fmla="*/ 15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5">
                          <a:moveTo>
                            <a:pt x="92" y="0"/>
                          </a:moveTo>
                          <a:cubicBezTo>
                            <a:pt x="41" y="0"/>
                            <a:pt x="0" y="41"/>
                            <a:pt x="0" y="92"/>
                          </a:cubicBezTo>
                          <a:cubicBezTo>
                            <a:pt x="0" y="144"/>
                            <a:pt x="41" y="185"/>
                            <a:pt x="92" y="185"/>
                          </a:cubicBezTo>
                          <a:cubicBezTo>
                            <a:pt x="144" y="185"/>
                            <a:pt x="185" y="144"/>
                            <a:pt x="185" y="92"/>
                          </a:cubicBezTo>
                          <a:cubicBezTo>
                            <a:pt x="185" y="41"/>
                            <a:pt x="142" y="0"/>
                            <a:pt x="92" y="0"/>
                          </a:cubicBezTo>
                          <a:close/>
                          <a:moveTo>
                            <a:pt x="92" y="159"/>
                          </a:moveTo>
                          <a:cubicBezTo>
                            <a:pt x="55" y="159"/>
                            <a:pt x="25" y="129"/>
                            <a:pt x="25" y="91"/>
                          </a:cubicBezTo>
                          <a:cubicBezTo>
                            <a:pt x="25" y="54"/>
                            <a:pt x="55" y="23"/>
                            <a:pt x="92" y="23"/>
                          </a:cubicBezTo>
                          <a:cubicBezTo>
                            <a:pt x="130" y="23"/>
                            <a:pt x="160" y="54"/>
                            <a:pt x="160" y="91"/>
                          </a:cubicBezTo>
                          <a:cubicBezTo>
                            <a:pt x="160" y="129"/>
                            <a:pt x="129" y="159"/>
                            <a:pt x="92" y="159"/>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1" name="Freeform 380">
                      <a:extLst>
                        <a:ext uri="{FF2B5EF4-FFF2-40B4-BE49-F238E27FC236}">
                          <a16:creationId xmlns:a16="http://schemas.microsoft.com/office/drawing/2014/main" id="{5EDD3DDC-1BFB-BB1D-552F-E1BAFA4C1E84}"/>
                        </a:ext>
                      </a:extLst>
                    </p:cNvPr>
                    <p:cNvSpPr>
                      <a:spLocks noEditPoints="1"/>
                    </p:cNvSpPr>
                    <p:nvPr/>
                  </p:nvSpPr>
                  <p:spPr bwMode="auto">
                    <a:xfrm>
                      <a:off x="7373938" y="601663"/>
                      <a:ext cx="790575" cy="790575"/>
                    </a:xfrm>
                    <a:custGeom>
                      <a:avLst/>
                      <a:gdLst>
                        <a:gd name="T0" fmla="*/ 93 w 185"/>
                        <a:gd name="T1" fmla="*/ 0 h 185"/>
                        <a:gd name="T2" fmla="*/ 0 w 185"/>
                        <a:gd name="T3" fmla="*/ 93 h 185"/>
                        <a:gd name="T4" fmla="*/ 93 w 185"/>
                        <a:gd name="T5" fmla="*/ 185 h 185"/>
                        <a:gd name="T6" fmla="*/ 185 w 185"/>
                        <a:gd name="T7" fmla="*/ 93 h 185"/>
                        <a:gd name="T8" fmla="*/ 93 w 185"/>
                        <a:gd name="T9" fmla="*/ 0 h 185"/>
                        <a:gd name="T10" fmla="*/ 93 w 185"/>
                        <a:gd name="T11" fmla="*/ 159 h 185"/>
                        <a:gd name="T12" fmla="*/ 25 w 185"/>
                        <a:gd name="T13" fmla="*/ 92 h 185"/>
                        <a:gd name="T14" fmla="*/ 93 w 185"/>
                        <a:gd name="T15" fmla="*/ 24 h 185"/>
                        <a:gd name="T16" fmla="*/ 160 w 185"/>
                        <a:gd name="T17" fmla="*/ 92 h 185"/>
                        <a:gd name="T18" fmla="*/ 93 w 185"/>
                        <a:gd name="T19" fmla="*/ 15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5">
                          <a:moveTo>
                            <a:pt x="93" y="0"/>
                          </a:moveTo>
                          <a:cubicBezTo>
                            <a:pt x="42" y="0"/>
                            <a:pt x="0" y="42"/>
                            <a:pt x="0" y="93"/>
                          </a:cubicBezTo>
                          <a:cubicBezTo>
                            <a:pt x="0" y="144"/>
                            <a:pt x="41" y="185"/>
                            <a:pt x="93" y="185"/>
                          </a:cubicBezTo>
                          <a:cubicBezTo>
                            <a:pt x="144" y="185"/>
                            <a:pt x="185" y="144"/>
                            <a:pt x="185" y="93"/>
                          </a:cubicBezTo>
                          <a:cubicBezTo>
                            <a:pt x="184" y="42"/>
                            <a:pt x="143" y="0"/>
                            <a:pt x="93" y="0"/>
                          </a:cubicBezTo>
                          <a:close/>
                          <a:moveTo>
                            <a:pt x="93" y="159"/>
                          </a:moveTo>
                          <a:cubicBezTo>
                            <a:pt x="55" y="159"/>
                            <a:pt x="25" y="129"/>
                            <a:pt x="25" y="92"/>
                          </a:cubicBezTo>
                          <a:cubicBezTo>
                            <a:pt x="25" y="54"/>
                            <a:pt x="55" y="24"/>
                            <a:pt x="93" y="24"/>
                          </a:cubicBezTo>
                          <a:cubicBezTo>
                            <a:pt x="130" y="24"/>
                            <a:pt x="160" y="54"/>
                            <a:pt x="160" y="92"/>
                          </a:cubicBezTo>
                          <a:cubicBezTo>
                            <a:pt x="159" y="129"/>
                            <a:pt x="129" y="159"/>
                            <a:pt x="93" y="159"/>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2" name="Freeform 381">
                      <a:extLst>
                        <a:ext uri="{FF2B5EF4-FFF2-40B4-BE49-F238E27FC236}">
                          <a16:creationId xmlns:a16="http://schemas.microsoft.com/office/drawing/2014/main" id="{94BDE944-7D21-4ACE-1B0F-B4922B770189}"/>
                        </a:ext>
                      </a:extLst>
                    </p:cNvPr>
                    <p:cNvSpPr>
                      <a:spLocks noEditPoints="1"/>
                    </p:cNvSpPr>
                    <p:nvPr/>
                  </p:nvSpPr>
                  <p:spPr bwMode="auto">
                    <a:xfrm>
                      <a:off x="5532438" y="1392238"/>
                      <a:ext cx="522288" cy="790575"/>
                    </a:xfrm>
                    <a:custGeom>
                      <a:avLst/>
                      <a:gdLst>
                        <a:gd name="T0" fmla="*/ 27 w 122"/>
                        <a:gd name="T1" fmla="*/ 100 h 185"/>
                        <a:gd name="T2" fmla="*/ 50 w 122"/>
                        <a:gd name="T3" fmla="*/ 105 h 185"/>
                        <a:gd name="T4" fmla="*/ 62 w 122"/>
                        <a:gd name="T5" fmla="*/ 145 h 185"/>
                        <a:gd name="T6" fmla="*/ 49 w 122"/>
                        <a:gd name="T7" fmla="*/ 132 h 185"/>
                        <a:gd name="T8" fmla="*/ 34 w 122"/>
                        <a:gd name="T9" fmla="*/ 123 h 185"/>
                        <a:gd name="T10" fmla="*/ 25 w 122"/>
                        <a:gd name="T11" fmla="*/ 138 h 185"/>
                        <a:gd name="T12" fmla="*/ 70 w 122"/>
                        <a:gd name="T13" fmla="*/ 172 h 185"/>
                        <a:gd name="T14" fmla="*/ 72 w 122"/>
                        <a:gd name="T15" fmla="*/ 177 h 185"/>
                        <a:gd name="T16" fmla="*/ 84 w 122"/>
                        <a:gd name="T17" fmla="*/ 185 h 185"/>
                        <a:gd name="T18" fmla="*/ 88 w 122"/>
                        <a:gd name="T19" fmla="*/ 185 h 185"/>
                        <a:gd name="T20" fmla="*/ 97 w 122"/>
                        <a:gd name="T21" fmla="*/ 170 h 185"/>
                        <a:gd name="T22" fmla="*/ 94 w 122"/>
                        <a:gd name="T23" fmla="*/ 167 h 185"/>
                        <a:gd name="T24" fmla="*/ 115 w 122"/>
                        <a:gd name="T25" fmla="*/ 113 h 185"/>
                        <a:gd name="T26" fmla="*/ 68 w 122"/>
                        <a:gd name="T27" fmla="*/ 79 h 185"/>
                        <a:gd name="T28" fmla="*/ 55 w 122"/>
                        <a:gd name="T29" fmla="*/ 39 h 185"/>
                        <a:gd name="T30" fmla="*/ 59 w 122"/>
                        <a:gd name="T31" fmla="*/ 40 h 185"/>
                        <a:gd name="T32" fmla="*/ 70 w 122"/>
                        <a:gd name="T33" fmla="*/ 54 h 185"/>
                        <a:gd name="T34" fmla="*/ 85 w 122"/>
                        <a:gd name="T35" fmla="*/ 63 h 185"/>
                        <a:gd name="T36" fmla="*/ 94 w 122"/>
                        <a:gd name="T37" fmla="*/ 48 h 185"/>
                        <a:gd name="T38" fmla="*/ 48 w 122"/>
                        <a:gd name="T39" fmla="*/ 14 h 185"/>
                        <a:gd name="T40" fmla="*/ 47 w 122"/>
                        <a:gd name="T41" fmla="*/ 10 h 185"/>
                        <a:gd name="T42" fmla="*/ 32 w 122"/>
                        <a:gd name="T43" fmla="*/ 2 h 185"/>
                        <a:gd name="T44" fmla="*/ 23 w 122"/>
                        <a:gd name="T45" fmla="*/ 17 h 185"/>
                        <a:gd name="T46" fmla="*/ 24 w 122"/>
                        <a:gd name="T47" fmla="*/ 20 h 185"/>
                        <a:gd name="T48" fmla="*/ 8 w 122"/>
                        <a:gd name="T49" fmla="*/ 38 h 185"/>
                        <a:gd name="T50" fmla="*/ 4 w 122"/>
                        <a:gd name="T51" fmla="*/ 74 h 185"/>
                        <a:gd name="T52" fmla="*/ 27 w 122"/>
                        <a:gd name="T53" fmla="*/ 100 h 185"/>
                        <a:gd name="T54" fmla="*/ 92 w 122"/>
                        <a:gd name="T55" fmla="*/ 119 h 185"/>
                        <a:gd name="T56" fmla="*/ 87 w 122"/>
                        <a:gd name="T57" fmla="*/ 140 h 185"/>
                        <a:gd name="T58" fmla="*/ 75 w 122"/>
                        <a:gd name="T59" fmla="*/ 104 h 185"/>
                        <a:gd name="T60" fmla="*/ 92 w 122"/>
                        <a:gd name="T61" fmla="*/ 119 h 185"/>
                        <a:gd name="T62" fmla="*/ 42 w 122"/>
                        <a:gd name="T63" fmla="*/ 80 h 185"/>
                        <a:gd name="T64" fmla="*/ 38 w 122"/>
                        <a:gd name="T65" fmla="*/ 79 h 185"/>
                        <a:gd name="T66" fmla="*/ 27 w 122"/>
                        <a:gd name="T67" fmla="*/ 65 h 185"/>
                        <a:gd name="T68" fmla="*/ 28 w 122"/>
                        <a:gd name="T69" fmla="*/ 48 h 185"/>
                        <a:gd name="T70" fmla="*/ 30 w 122"/>
                        <a:gd name="T71" fmla="*/ 44 h 185"/>
                        <a:gd name="T72" fmla="*/ 42 w 122"/>
                        <a:gd name="T73" fmla="*/ 8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2" h="185">
                          <a:moveTo>
                            <a:pt x="27" y="100"/>
                          </a:moveTo>
                          <a:cubicBezTo>
                            <a:pt x="34" y="104"/>
                            <a:pt x="42" y="107"/>
                            <a:pt x="50" y="105"/>
                          </a:cubicBezTo>
                          <a:lnTo>
                            <a:pt x="62" y="145"/>
                          </a:lnTo>
                          <a:cubicBezTo>
                            <a:pt x="55" y="143"/>
                            <a:pt x="50" y="138"/>
                            <a:pt x="49" y="132"/>
                          </a:cubicBezTo>
                          <a:cubicBezTo>
                            <a:pt x="47" y="125"/>
                            <a:pt x="40" y="122"/>
                            <a:pt x="34" y="123"/>
                          </a:cubicBezTo>
                          <a:cubicBezTo>
                            <a:pt x="28" y="125"/>
                            <a:pt x="24" y="132"/>
                            <a:pt x="25" y="138"/>
                          </a:cubicBezTo>
                          <a:cubicBezTo>
                            <a:pt x="31" y="158"/>
                            <a:pt x="50" y="172"/>
                            <a:pt x="70" y="172"/>
                          </a:cubicBezTo>
                          <a:lnTo>
                            <a:pt x="72" y="177"/>
                          </a:lnTo>
                          <a:cubicBezTo>
                            <a:pt x="73" y="182"/>
                            <a:pt x="78" y="185"/>
                            <a:pt x="84" y="185"/>
                          </a:cubicBezTo>
                          <a:lnTo>
                            <a:pt x="88" y="185"/>
                          </a:lnTo>
                          <a:cubicBezTo>
                            <a:pt x="94" y="183"/>
                            <a:pt x="98" y="177"/>
                            <a:pt x="97" y="170"/>
                          </a:cubicBezTo>
                          <a:lnTo>
                            <a:pt x="94" y="167"/>
                          </a:lnTo>
                          <a:cubicBezTo>
                            <a:pt x="113" y="155"/>
                            <a:pt x="122" y="134"/>
                            <a:pt x="115" y="113"/>
                          </a:cubicBezTo>
                          <a:cubicBezTo>
                            <a:pt x="109" y="92"/>
                            <a:pt x="89" y="78"/>
                            <a:pt x="68" y="79"/>
                          </a:cubicBezTo>
                          <a:lnTo>
                            <a:pt x="55" y="39"/>
                          </a:lnTo>
                          <a:cubicBezTo>
                            <a:pt x="57" y="39"/>
                            <a:pt x="58" y="40"/>
                            <a:pt x="59" y="40"/>
                          </a:cubicBezTo>
                          <a:cubicBezTo>
                            <a:pt x="64" y="43"/>
                            <a:pt x="68" y="48"/>
                            <a:pt x="70" y="54"/>
                          </a:cubicBezTo>
                          <a:cubicBezTo>
                            <a:pt x="73" y="60"/>
                            <a:pt x="79" y="64"/>
                            <a:pt x="85" y="63"/>
                          </a:cubicBezTo>
                          <a:cubicBezTo>
                            <a:pt x="92" y="60"/>
                            <a:pt x="95" y="54"/>
                            <a:pt x="94" y="48"/>
                          </a:cubicBezTo>
                          <a:cubicBezTo>
                            <a:pt x="88" y="27"/>
                            <a:pt x="69" y="14"/>
                            <a:pt x="48" y="14"/>
                          </a:cubicBezTo>
                          <a:lnTo>
                            <a:pt x="47" y="10"/>
                          </a:lnTo>
                          <a:cubicBezTo>
                            <a:pt x="44" y="4"/>
                            <a:pt x="38" y="0"/>
                            <a:pt x="32" y="2"/>
                          </a:cubicBezTo>
                          <a:cubicBezTo>
                            <a:pt x="25" y="4"/>
                            <a:pt x="22" y="10"/>
                            <a:pt x="23" y="17"/>
                          </a:cubicBezTo>
                          <a:lnTo>
                            <a:pt x="24" y="20"/>
                          </a:lnTo>
                          <a:cubicBezTo>
                            <a:pt x="17" y="24"/>
                            <a:pt x="12" y="30"/>
                            <a:pt x="8" y="38"/>
                          </a:cubicBezTo>
                          <a:cubicBezTo>
                            <a:pt x="2" y="49"/>
                            <a:pt x="0" y="62"/>
                            <a:pt x="4" y="74"/>
                          </a:cubicBezTo>
                          <a:cubicBezTo>
                            <a:pt x="7" y="85"/>
                            <a:pt x="15" y="95"/>
                            <a:pt x="27" y="100"/>
                          </a:cubicBezTo>
                          <a:close/>
                          <a:moveTo>
                            <a:pt x="92" y="119"/>
                          </a:moveTo>
                          <a:cubicBezTo>
                            <a:pt x="94" y="127"/>
                            <a:pt x="92" y="135"/>
                            <a:pt x="87" y="140"/>
                          </a:cubicBezTo>
                          <a:lnTo>
                            <a:pt x="75" y="104"/>
                          </a:lnTo>
                          <a:cubicBezTo>
                            <a:pt x="83" y="105"/>
                            <a:pt x="89" y="112"/>
                            <a:pt x="92" y="119"/>
                          </a:cubicBezTo>
                          <a:close/>
                          <a:moveTo>
                            <a:pt x="42" y="80"/>
                          </a:moveTo>
                          <a:cubicBezTo>
                            <a:pt x="40" y="80"/>
                            <a:pt x="39" y="79"/>
                            <a:pt x="38" y="79"/>
                          </a:cubicBezTo>
                          <a:cubicBezTo>
                            <a:pt x="33" y="76"/>
                            <a:pt x="29" y="71"/>
                            <a:pt x="27" y="65"/>
                          </a:cubicBezTo>
                          <a:cubicBezTo>
                            <a:pt x="25" y="59"/>
                            <a:pt x="25" y="54"/>
                            <a:pt x="28" y="48"/>
                          </a:cubicBezTo>
                          <a:cubicBezTo>
                            <a:pt x="29" y="46"/>
                            <a:pt x="29" y="45"/>
                            <a:pt x="30" y="44"/>
                          </a:cubicBezTo>
                          <a:lnTo>
                            <a:pt x="42" y="8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3" name="Freeform 382">
                      <a:extLst>
                        <a:ext uri="{FF2B5EF4-FFF2-40B4-BE49-F238E27FC236}">
                          <a16:creationId xmlns:a16="http://schemas.microsoft.com/office/drawing/2014/main" id="{D24FC3AE-CB4E-48A7-AD8D-E587D96C6618}"/>
                        </a:ext>
                      </a:extLst>
                    </p:cNvPr>
                    <p:cNvSpPr>
                      <a:spLocks noEditPoints="1"/>
                    </p:cNvSpPr>
                    <p:nvPr/>
                  </p:nvSpPr>
                  <p:spPr bwMode="auto">
                    <a:xfrm>
                      <a:off x="6281738" y="3032125"/>
                      <a:ext cx="509588" cy="811213"/>
                    </a:xfrm>
                    <a:custGeom>
                      <a:avLst/>
                      <a:gdLst>
                        <a:gd name="T0" fmla="*/ 22 w 119"/>
                        <a:gd name="T1" fmla="*/ 170 h 190"/>
                        <a:gd name="T2" fmla="*/ 20 w 119"/>
                        <a:gd name="T3" fmla="*/ 175 h 190"/>
                        <a:gd name="T4" fmla="*/ 29 w 119"/>
                        <a:gd name="T5" fmla="*/ 190 h 190"/>
                        <a:gd name="T6" fmla="*/ 33 w 119"/>
                        <a:gd name="T7" fmla="*/ 190 h 190"/>
                        <a:gd name="T8" fmla="*/ 45 w 119"/>
                        <a:gd name="T9" fmla="*/ 181 h 190"/>
                        <a:gd name="T10" fmla="*/ 47 w 119"/>
                        <a:gd name="T11" fmla="*/ 178 h 190"/>
                        <a:gd name="T12" fmla="*/ 49 w 119"/>
                        <a:gd name="T13" fmla="*/ 178 h 190"/>
                        <a:gd name="T14" fmla="*/ 72 w 119"/>
                        <a:gd name="T15" fmla="*/ 171 h 190"/>
                        <a:gd name="T16" fmla="*/ 94 w 119"/>
                        <a:gd name="T17" fmla="*/ 144 h 190"/>
                        <a:gd name="T18" fmla="*/ 90 w 119"/>
                        <a:gd name="T19" fmla="*/ 108 h 190"/>
                        <a:gd name="T20" fmla="*/ 73 w 119"/>
                        <a:gd name="T21" fmla="*/ 89 h 190"/>
                        <a:gd name="T22" fmla="*/ 85 w 119"/>
                        <a:gd name="T23" fmla="*/ 49 h 190"/>
                        <a:gd name="T24" fmla="*/ 89 w 119"/>
                        <a:gd name="T25" fmla="*/ 69 h 190"/>
                        <a:gd name="T26" fmla="*/ 98 w 119"/>
                        <a:gd name="T27" fmla="*/ 84 h 190"/>
                        <a:gd name="T28" fmla="*/ 113 w 119"/>
                        <a:gd name="T29" fmla="*/ 75 h 190"/>
                        <a:gd name="T30" fmla="*/ 93 w 119"/>
                        <a:gd name="T31" fmla="*/ 21 h 190"/>
                        <a:gd name="T32" fmla="*/ 94 w 119"/>
                        <a:gd name="T33" fmla="*/ 18 h 190"/>
                        <a:gd name="T34" fmla="*/ 85 w 119"/>
                        <a:gd name="T35" fmla="*/ 3 h 190"/>
                        <a:gd name="T36" fmla="*/ 70 w 119"/>
                        <a:gd name="T37" fmla="*/ 11 h 190"/>
                        <a:gd name="T38" fmla="*/ 69 w 119"/>
                        <a:gd name="T39" fmla="*/ 15 h 190"/>
                        <a:gd name="T40" fmla="*/ 45 w 119"/>
                        <a:gd name="T41" fmla="*/ 20 h 190"/>
                        <a:gd name="T42" fmla="*/ 23 w 119"/>
                        <a:gd name="T43" fmla="*/ 48 h 190"/>
                        <a:gd name="T44" fmla="*/ 27 w 119"/>
                        <a:gd name="T45" fmla="*/ 84 h 190"/>
                        <a:gd name="T46" fmla="*/ 43 w 119"/>
                        <a:gd name="T47" fmla="*/ 101 h 190"/>
                        <a:gd name="T48" fmla="*/ 30 w 119"/>
                        <a:gd name="T49" fmla="*/ 141 h 190"/>
                        <a:gd name="T50" fmla="*/ 29 w 119"/>
                        <a:gd name="T51" fmla="*/ 139 h 190"/>
                        <a:gd name="T52" fmla="*/ 28 w 119"/>
                        <a:gd name="T53" fmla="*/ 121 h 190"/>
                        <a:gd name="T54" fmla="*/ 19 w 119"/>
                        <a:gd name="T55" fmla="*/ 106 h 190"/>
                        <a:gd name="T56" fmla="*/ 4 w 119"/>
                        <a:gd name="T57" fmla="*/ 115 h 190"/>
                        <a:gd name="T58" fmla="*/ 8 w 119"/>
                        <a:gd name="T59" fmla="*/ 151 h 190"/>
                        <a:gd name="T60" fmla="*/ 22 w 119"/>
                        <a:gd name="T61" fmla="*/ 170 h 190"/>
                        <a:gd name="T62" fmla="*/ 68 w 119"/>
                        <a:gd name="T63" fmla="*/ 120 h 190"/>
                        <a:gd name="T64" fmla="*/ 69 w 119"/>
                        <a:gd name="T65" fmla="*/ 138 h 190"/>
                        <a:gd name="T66" fmla="*/ 53 w 119"/>
                        <a:gd name="T67" fmla="*/ 153 h 190"/>
                        <a:gd name="T68" fmla="*/ 64 w 119"/>
                        <a:gd name="T69" fmla="*/ 116 h 190"/>
                        <a:gd name="T70" fmla="*/ 68 w 119"/>
                        <a:gd name="T71" fmla="*/ 120 h 190"/>
                        <a:gd name="T72" fmla="*/ 48 w 119"/>
                        <a:gd name="T73" fmla="*/ 74 h 190"/>
                        <a:gd name="T74" fmla="*/ 47 w 119"/>
                        <a:gd name="T75" fmla="*/ 56 h 190"/>
                        <a:gd name="T76" fmla="*/ 58 w 119"/>
                        <a:gd name="T77" fmla="*/ 43 h 190"/>
                        <a:gd name="T78" fmla="*/ 61 w 119"/>
                        <a:gd name="T79" fmla="*/ 41 h 190"/>
                        <a:gd name="T80" fmla="*/ 50 w 119"/>
                        <a:gd name="T81" fmla="*/ 78 h 190"/>
                        <a:gd name="T82" fmla="*/ 48 w 119"/>
                        <a:gd name="T83" fmla="*/ 7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90">
                          <a:moveTo>
                            <a:pt x="22" y="170"/>
                          </a:moveTo>
                          <a:lnTo>
                            <a:pt x="20" y="175"/>
                          </a:lnTo>
                          <a:cubicBezTo>
                            <a:pt x="18" y="181"/>
                            <a:pt x="22" y="189"/>
                            <a:pt x="29" y="190"/>
                          </a:cubicBezTo>
                          <a:lnTo>
                            <a:pt x="33" y="190"/>
                          </a:lnTo>
                          <a:cubicBezTo>
                            <a:pt x="38" y="190"/>
                            <a:pt x="43" y="186"/>
                            <a:pt x="45" y="181"/>
                          </a:cubicBezTo>
                          <a:lnTo>
                            <a:pt x="47" y="178"/>
                          </a:lnTo>
                          <a:lnTo>
                            <a:pt x="49" y="178"/>
                          </a:lnTo>
                          <a:cubicBezTo>
                            <a:pt x="57" y="178"/>
                            <a:pt x="64" y="175"/>
                            <a:pt x="72" y="171"/>
                          </a:cubicBezTo>
                          <a:cubicBezTo>
                            <a:pt x="83" y="165"/>
                            <a:pt x="90" y="155"/>
                            <a:pt x="94" y="144"/>
                          </a:cubicBezTo>
                          <a:cubicBezTo>
                            <a:pt x="98" y="131"/>
                            <a:pt x="97" y="119"/>
                            <a:pt x="90" y="108"/>
                          </a:cubicBezTo>
                          <a:cubicBezTo>
                            <a:pt x="87" y="100"/>
                            <a:pt x="80" y="94"/>
                            <a:pt x="73" y="89"/>
                          </a:cubicBezTo>
                          <a:lnTo>
                            <a:pt x="85" y="49"/>
                          </a:lnTo>
                          <a:cubicBezTo>
                            <a:pt x="90" y="54"/>
                            <a:pt x="92" y="63"/>
                            <a:pt x="89" y="69"/>
                          </a:cubicBezTo>
                          <a:cubicBezTo>
                            <a:pt x="87" y="75"/>
                            <a:pt x="90" y="83"/>
                            <a:pt x="98" y="84"/>
                          </a:cubicBezTo>
                          <a:cubicBezTo>
                            <a:pt x="104" y="86"/>
                            <a:pt x="112" y="83"/>
                            <a:pt x="113" y="75"/>
                          </a:cubicBezTo>
                          <a:cubicBezTo>
                            <a:pt x="119" y="54"/>
                            <a:pt x="110" y="33"/>
                            <a:pt x="93" y="21"/>
                          </a:cubicBezTo>
                          <a:lnTo>
                            <a:pt x="94" y="18"/>
                          </a:lnTo>
                          <a:cubicBezTo>
                            <a:pt x="97" y="11"/>
                            <a:pt x="93" y="4"/>
                            <a:pt x="85" y="3"/>
                          </a:cubicBezTo>
                          <a:cubicBezTo>
                            <a:pt x="79" y="0"/>
                            <a:pt x="72" y="4"/>
                            <a:pt x="70" y="11"/>
                          </a:cubicBezTo>
                          <a:lnTo>
                            <a:pt x="69" y="15"/>
                          </a:lnTo>
                          <a:cubicBezTo>
                            <a:pt x="62" y="15"/>
                            <a:pt x="53" y="16"/>
                            <a:pt x="45" y="20"/>
                          </a:cubicBezTo>
                          <a:cubicBezTo>
                            <a:pt x="34" y="26"/>
                            <a:pt x="27" y="36"/>
                            <a:pt x="23" y="48"/>
                          </a:cubicBezTo>
                          <a:cubicBezTo>
                            <a:pt x="19" y="60"/>
                            <a:pt x="20" y="73"/>
                            <a:pt x="27" y="84"/>
                          </a:cubicBezTo>
                          <a:cubicBezTo>
                            <a:pt x="30" y="91"/>
                            <a:pt x="37" y="98"/>
                            <a:pt x="43" y="101"/>
                          </a:cubicBezTo>
                          <a:lnTo>
                            <a:pt x="30" y="141"/>
                          </a:lnTo>
                          <a:cubicBezTo>
                            <a:pt x="30" y="140"/>
                            <a:pt x="29" y="140"/>
                            <a:pt x="29" y="139"/>
                          </a:cubicBezTo>
                          <a:cubicBezTo>
                            <a:pt x="26" y="134"/>
                            <a:pt x="25" y="128"/>
                            <a:pt x="28" y="121"/>
                          </a:cubicBezTo>
                          <a:cubicBezTo>
                            <a:pt x="30" y="115"/>
                            <a:pt x="26" y="108"/>
                            <a:pt x="19" y="106"/>
                          </a:cubicBezTo>
                          <a:cubicBezTo>
                            <a:pt x="13" y="104"/>
                            <a:pt x="5" y="107"/>
                            <a:pt x="4" y="115"/>
                          </a:cubicBezTo>
                          <a:cubicBezTo>
                            <a:pt x="0" y="128"/>
                            <a:pt x="1" y="140"/>
                            <a:pt x="8" y="151"/>
                          </a:cubicBezTo>
                          <a:cubicBezTo>
                            <a:pt x="10" y="160"/>
                            <a:pt x="15" y="165"/>
                            <a:pt x="22" y="170"/>
                          </a:cubicBezTo>
                          <a:close/>
                          <a:moveTo>
                            <a:pt x="68" y="120"/>
                          </a:moveTo>
                          <a:cubicBezTo>
                            <a:pt x="70" y="125"/>
                            <a:pt x="72" y="131"/>
                            <a:pt x="69" y="138"/>
                          </a:cubicBezTo>
                          <a:cubicBezTo>
                            <a:pt x="67" y="145"/>
                            <a:pt x="60" y="151"/>
                            <a:pt x="53" y="153"/>
                          </a:cubicBezTo>
                          <a:lnTo>
                            <a:pt x="64" y="116"/>
                          </a:lnTo>
                          <a:cubicBezTo>
                            <a:pt x="65" y="116"/>
                            <a:pt x="67" y="119"/>
                            <a:pt x="68" y="120"/>
                          </a:cubicBezTo>
                          <a:close/>
                          <a:moveTo>
                            <a:pt x="48" y="74"/>
                          </a:moveTo>
                          <a:cubicBezTo>
                            <a:pt x="45" y="69"/>
                            <a:pt x="44" y="63"/>
                            <a:pt x="47" y="56"/>
                          </a:cubicBezTo>
                          <a:cubicBezTo>
                            <a:pt x="48" y="50"/>
                            <a:pt x="51" y="46"/>
                            <a:pt x="58" y="43"/>
                          </a:cubicBezTo>
                          <a:cubicBezTo>
                            <a:pt x="59" y="41"/>
                            <a:pt x="60" y="41"/>
                            <a:pt x="61" y="41"/>
                          </a:cubicBezTo>
                          <a:lnTo>
                            <a:pt x="50" y="78"/>
                          </a:lnTo>
                          <a:cubicBezTo>
                            <a:pt x="49" y="76"/>
                            <a:pt x="48" y="75"/>
                            <a:pt x="48" y="74"/>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4" name="Freeform 383">
                      <a:extLst>
                        <a:ext uri="{FF2B5EF4-FFF2-40B4-BE49-F238E27FC236}">
                          <a16:creationId xmlns:a16="http://schemas.microsoft.com/office/drawing/2014/main" id="{3B587CB5-1DCD-07E4-9B76-818024A45CB5}"/>
                        </a:ext>
                      </a:extLst>
                    </p:cNvPr>
                    <p:cNvSpPr>
                      <a:spLocks noEditPoints="1"/>
                    </p:cNvSpPr>
                    <p:nvPr/>
                  </p:nvSpPr>
                  <p:spPr bwMode="auto">
                    <a:xfrm>
                      <a:off x="3965576" y="487363"/>
                      <a:ext cx="4294188" cy="4252913"/>
                    </a:xfrm>
                    <a:custGeom>
                      <a:avLst/>
                      <a:gdLst>
                        <a:gd name="T0" fmla="*/ 604 w 1003"/>
                        <a:gd name="T1" fmla="*/ 474 h 996"/>
                        <a:gd name="T2" fmla="*/ 826 w 1003"/>
                        <a:gd name="T3" fmla="*/ 395 h 996"/>
                        <a:gd name="T4" fmla="*/ 706 w 1003"/>
                        <a:gd name="T5" fmla="*/ 2 h 996"/>
                        <a:gd name="T6" fmla="*/ 10 w 1003"/>
                        <a:gd name="T7" fmla="*/ 206 h 996"/>
                        <a:gd name="T8" fmla="*/ 115 w 1003"/>
                        <a:gd name="T9" fmla="*/ 605 h 996"/>
                        <a:gd name="T10" fmla="*/ 131 w 1003"/>
                        <a:gd name="T11" fmla="*/ 614 h 996"/>
                        <a:gd name="T12" fmla="*/ 175 w 1003"/>
                        <a:gd name="T13" fmla="*/ 775 h 996"/>
                        <a:gd name="T14" fmla="*/ 870 w 1003"/>
                        <a:gd name="T15" fmla="*/ 996 h 996"/>
                        <a:gd name="T16" fmla="*/ 880 w 1003"/>
                        <a:gd name="T17" fmla="*/ 995 h 996"/>
                        <a:gd name="T18" fmla="*/ 1001 w 1003"/>
                        <a:gd name="T19" fmla="*/ 604 h 996"/>
                        <a:gd name="T20" fmla="*/ 136 w 1003"/>
                        <a:gd name="T21" fmla="*/ 586 h 996"/>
                        <a:gd name="T22" fmla="*/ 691 w 1003"/>
                        <a:gd name="T23" fmla="*/ 28 h 996"/>
                        <a:gd name="T24" fmla="*/ 560 w 1003"/>
                        <a:gd name="T25" fmla="*/ 460 h 996"/>
                        <a:gd name="T26" fmla="*/ 717 w 1003"/>
                        <a:gd name="T27" fmla="*/ 379 h 996"/>
                        <a:gd name="T28" fmla="*/ 727 w 1003"/>
                        <a:gd name="T29" fmla="*/ 352 h 996"/>
                        <a:gd name="T30" fmla="*/ 744 w 1003"/>
                        <a:gd name="T31" fmla="*/ 340 h 996"/>
                        <a:gd name="T32" fmla="*/ 679 w 1003"/>
                        <a:gd name="T33" fmla="*/ 109 h 996"/>
                        <a:gd name="T34" fmla="*/ 646 w 1003"/>
                        <a:gd name="T35" fmla="*/ 90 h 996"/>
                        <a:gd name="T36" fmla="*/ 630 w 1003"/>
                        <a:gd name="T37" fmla="*/ 81 h 996"/>
                        <a:gd name="T38" fmla="*/ 101 w 1003"/>
                        <a:gd name="T39" fmla="*/ 252 h 996"/>
                        <a:gd name="T40" fmla="*/ 83 w 1003"/>
                        <a:gd name="T41" fmla="*/ 285 h 996"/>
                        <a:gd name="T42" fmla="*/ 164 w 1003"/>
                        <a:gd name="T43" fmla="*/ 515 h 996"/>
                        <a:gd name="T44" fmla="*/ 188 w 1003"/>
                        <a:gd name="T45" fmla="*/ 532 h 996"/>
                        <a:gd name="T46" fmla="*/ 198 w 1003"/>
                        <a:gd name="T47" fmla="*/ 534 h 996"/>
                        <a:gd name="T48" fmla="*/ 240 w 1003"/>
                        <a:gd name="T49" fmla="*/ 555 h 996"/>
                        <a:gd name="T50" fmla="*/ 261 w 1003"/>
                        <a:gd name="T51" fmla="*/ 487 h 996"/>
                        <a:gd name="T52" fmla="*/ 171 w 1003"/>
                        <a:gd name="T53" fmla="*/ 490 h 996"/>
                        <a:gd name="T54" fmla="*/ 128 w 1003"/>
                        <a:gd name="T55" fmla="*/ 257 h 996"/>
                        <a:gd name="T56" fmla="*/ 640 w 1003"/>
                        <a:gd name="T57" fmla="*/ 121 h 996"/>
                        <a:gd name="T58" fmla="*/ 717 w 1003"/>
                        <a:gd name="T59" fmla="*/ 327 h 996"/>
                        <a:gd name="T60" fmla="*/ 700 w 1003"/>
                        <a:gd name="T61" fmla="*/ 359 h 996"/>
                        <a:gd name="T62" fmla="*/ 305 w 1003"/>
                        <a:gd name="T63" fmla="*/ 384 h 996"/>
                        <a:gd name="T64" fmla="*/ 261 w 1003"/>
                        <a:gd name="T65" fmla="*/ 487 h 996"/>
                        <a:gd name="T66" fmla="*/ 203 w 1003"/>
                        <a:gd name="T67" fmla="*/ 770 h 996"/>
                        <a:gd name="T68" fmla="*/ 973 w 1003"/>
                        <a:gd name="T69" fmla="*/ 61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3" h="996">
                          <a:moveTo>
                            <a:pt x="991" y="590"/>
                          </a:moveTo>
                          <a:lnTo>
                            <a:pt x="604" y="474"/>
                          </a:lnTo>
                          <a:lnTo>
                            <a:pt x="817" y="410"/>
                          </a:lnTo>
                          <a:cubicBezTo>
                            <a:pt x="824" y="407"/>
                            <a:pt x="827" y="401"/>
                            <a:pt x="826" y="395"/>
                          </a:cubicBezTo>
                          <a:lnTo>
                            <a:pt x="713" y="10"/>
                          </a:lnTo>
                          <a:cubicBezTo>
                            <a:pt x="711" y="6"/>
                            <a:pt x="710" y="4"/>
                            <a:pt x="706" y="2"/>
                          </a:cubicBezTo>
                          <a:cubicBezTo>
                            <a:pt x="704" y="1"/>
                            <a:pt x="700" y="0"/>
                            <a:pt x="696" y="1"/>
                          </a:cubicBezTo>
                          <a:lnTo>
                            <a:pt x="10" y="206"/>
                          </a:lnTo>
                          <a:cubicBezTo>
                            <a:pt x="4" y="209"/>
                            <a:pt x="0" y="215"/>
                            <a:pt x="1" y="221"/>
                          </a:cubicBezTo>
                          <a:lnTo>
                            <a:pt x="115" y="605"/>
                          </a:lnTo>
                          <a:cubicBezTo>
                            <a:pt x="116" y="610"/>
                            <a:pt x="121" y="614"/>
                            <a:pt x="128" y="614"/>
                          </a:cubicBezTo>
                          <a:lnTo>
                            <a:pt x="131" y="614"/>
                          </a:lnTo>
                          <a:lnTo>
                            <a:pt x="232" y="584"/>
                          </a:lnTo>
                          <a:lnTo>
                            <a:pt x="175" y="775"/>
                          </a:lnTo>
                          <a:cubicBezTo>
                            <a:pt x="172" y="781"/>
                            <a:pt x="176" y="789"/>
                            <a:pt x="184" y="790"/>
                          </a:cubicBezTo>
                          <a:lnTo>
                            <a:pt x="870" y="996"/>
                          </a:lnTo>
                          <a:lnTo>
                            <a:pt x="874" y="996"/>
                          </a:lnTo>
                          <a:cubicBezTo>
                            <a:pt x="876" y="996"/>
                            <a:pt x="877" y="996"/>
                            <a:pt x="880" y="995"/>
                          </a:cubicBezTo>
                          <a:cubicBezTo>
                            <a:pt x="883" y="994"/>
                            <a:pt x="885" y="991"/>
                            <a:pt x="886" y="987"/>
                          </a:cubicBezTo>
                          <a:lnTo>
                            <a:pt x="1001" y="604"/>
                          </a:lnTo>
                          <a:cubicBezTo>
                            <a:pt x="1003" y="599"/>
                            <a:pt x="999" y="591"/>
                            <a:pt x="991" y="590"/>
                          </a:cubicBezTo>
                          <a:close/>
                          <a:moveTo>
                            <a:pt x="136" y="586"/>
                          </a:moveTo>
                          <a:lnTo>
                            <a:pt x="29" y="226"/>
                          </a:lnTo>
                          <a:lnTo>
                            <a:pt x="691" y="28"/>
                          </a:lnTo>
                          <a:lnTo>
                            <a:pt x="799" y="389"/>
                          </a:lnTo>
                          <a:lnTo>
                            <a:pt x="560" y="460"/>
                          </a:lnTo>
                          <a:lnTo>
                            <a:pt x="505" y="444"/>
                          </a:lnTo>
                          <a:lnTo>
                            <a:pt x="717" y="379"/>
                          </a:lnTo>
                          <a:cubicBezTo>
                            <a:pt x="724" y="376"/>
                            <a:pt x="727" y="370"/>
                            <a:pt x="726" y="363"/>
                          </a:cubicBezTo>
                          <a:cubicBezTo>
                            <a:pt x="725" y="360"/>
                            <a:pt x="725" y="356"/>
                            <a:pt x="727" y="352"/>
                          </a:cubicBezTo>
                          <a:cubicBezTo>
                            <a:pt x="729" y="349"/>
                            <a:pt x="733" y="346"/>
                            <a:pt x="736" y="346"/>
                          </a:cubicBezTo>
                          <a:cubicBezTo>
                            <a:pt x="740" y="345"/>
                            <a:pt x="742" y="343"/>
                            <a:pt x="744" y="340"/>
                          </a:cubicBezTo>
                          <a:cubicBezTo>
                            <a:pt x="745" y="337"/>
                            <a:pt x="746" y="333"/>
                            <a:pt x="745" y="330"/>
                          </a:cubicBezTo>
                          <a:lnTo>
                            <a:pt x="679" y="109"/>
                          </a:lnTo>
                          <a:cubicBezTo>
                            <a:pt x="676" y="102"/>
                            <a:pt x="670" y="99"/>
                            <a:pt x="664" y="100"/>
                          </a:cubicBezTo>
                          <a:cubicBezTo>
                            <a:pt x="656" y="102"/>
                            <a:pt x="649" y="97"/>
                            <a:pt x="646" y="90"/>
                          </a:cubicBezTo>
                          <a:cubicBezTo>
                            <a:pt x="645" y="86"/>
                            <a:pt x="644" y="84"/>
                            <a:pt x="640" y="82"/>
                          </a:cubicBezTo>
                          <a:cubicBezTo>
                            <a:pt x="636" y="81"/>
                            <a:pt x="634" y="80"/>
                            <a:pt x="630" y="81"/>
                          </a:cubicBezTo>
                          <a:lnTo>
                            <a:pt x="110" y="237"/>
                          </a:lnTo>
                          <a:cubicBezTo>
                            <a:pt x="104" y="240"/>
                            <a:pt x="100" y="246"/>
                            <a:pt x="101" y="252"/>
                          </a:cubicBezTo>
                          <a:cubicBezTo>
                            <a:pt x="104" y="260"/>
                            <a:pt x="99" y="267"/>
                            <a:pt x="91" y="270"/>
                          </a:cubicBezTo>
                          <a:cubicBezTo>
                            <a:pt x="85" y="272"/>
                            <a:pt x="81" y="279"/>
                            <a:pt x="83" y="285"/>
                          </a:cubicBezTo>
                          <a:lnTo>
                            <a:pt x="149" y="506"/>
                          </a:lnTo>
                          <a:cubicBezTo>
                            <a:pt x="151" y="512"/>
                            <a:pt x="158" y="516"/>
                            <a:pt x="164" y="515"/>
                          </a:cubicBezTo>
                          <a:cubicBezTo>
                            <a:pt x="171" y="512"/>
                            <a:pt x="179" y="517"/>
                            <a:pt x="181" y="525"/>
                          </a:cubicBezTo>
                          <a:cubicBezTo>
                            <a:pt x="183" y="528"/>
                            <a:pt x="185" y="531"/>
                            <a:pt x="188" y="532"/>
                          </a:cubicBezTo>
                          <a:cubicBezTo>
                            <a:pt x="189" y="534"/>
                            <a:pt x="191" y="534"/>
                            <a:pt x="194" y="534"/>
                          </a:cubicBezTo>
                          <a:lnTo>
                            <a:pt x="198" y="534"/>
                          </a:lnTo>
                          <a:lnTo>
                            <a:pt x="251" y="516"/>
                          </a:lnTo>
                          <a:lnTo>
                            <a:pt x="240" y="555"/>
                          </a:lnTo>
                          <a:lnTo>
                            <a:pt x="136" y="586"/>
                          </a:lnTo>
                          <a:close/>
                          <a:moveTo>
                            <a:pt x="261" y="487"/>
                          </a:moveTo>
                          <a:lnTo>
                            <a:pt x="201" y="506"/>
                          </a:lnTo>
                          <a:cubicBezTo>
                            <a:pt x="194" y="496"/>
                            <a:pt x="183" y="490"/>
                            <a:pt x="171" y="490"/>
                          </a:cubicBezTo>
                          <a:lnTo>
                            <a:pt x="111" y="289"/>
                          </a:lnTo>
                          <a:cubicBezTo>
                            <a:pt x="121" y="281"/>
                            <a:pt x="128" y="270"/>
                            <a:pt x="128" y="257"/>
                          </a:cubicBezTo>
                          <a:lnTo>
                            <a:pt x="626" y="109"/>
                          </a:lnTo>
                          <a:cubicBezTo>
                            <a:pt x="630" y="114"/>
                            <a:pt x="634" y="117"/>
                            <a:pt x="640" y="121"/>
                          </a:cubicBezTo>
                          <a:cubicBezTo>
                            <a:pt x="646" y="125"/>
                            <a:pt x="651" y="126"/>
                            <a:pt x="658" y="126"/>
                          </a:cubicBezTo>
                          <a:lnTo>
                            <a:pt x="717" y="327"/>
                          </a:lnTo>
                          <a:cubicBezTo>
                            <a:pt x="712" y="331"/>
                            <a:pt x="709" y="335"/>
                            <a:pt x="705" y="341"/>
                          </a:cubicBezTo>
                          <a:cubicBezTo>
                            <a:pt x="702" y="346"/>
                            <a:pt x="700" y="352"/>
                            <a:pt x="700" y="359"/>
                          </a:cubicBezTo>
                          <a:lnTo>
                            <a:pt x="461" y="431"/>
                          </a:lnTo>
                          <a:lnTo>
                            <a:pt x="305" y="384"/>
                          </a:lnTo>
                          <a:cubicBezTo>
                            <a:pt x="299" y="381"/>
                            <a:pt x="291" y="385"/>
                            <a:pt x="290" y="392"/>
                          </a:cubicBezTo>
                          <a:lnTo>
                            <a:pt x="261" y="487"/>
                          </a:lnTo>
                          <a:close/>
                          <a:moveTo>
                            <a:pt x="865" y="969"/>
                          </a:moveTo>
                          <a:lnTo>
                            <a:pt x="203" y="770"/>
                          </a:lnTo>
                          <a:lnTo>
                            <a:pt x="310" y="411"/>
                          </a:lnTo>
                          <a:lnTo>
                            <a:pt x="973" y="610"/>
                          </a:lnTo>
                          <a:lnTo>
                            <a:pt x="865" y="969"/>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5" name="Freeform 384">
                      <a:extLst>
                        <a:ext uri="{FF2B5EF4-FFF2-40B4-BE49-F238E27FC236}">
                          <a16:creationId xmlns:a16="http://schemas.microsoft.com/office/drawing/2014/main" id="{62EAF0DD-D669-7094-8AFD-8743F3917B87}"/>
                        </a:ext>
                      </a:extLst>
                    </p:cNvPr>
                    <p:cNvSpPr>
                      <a:spLocks noEditPoints="1"/>
                    </p:cNvSpPr>
                    <p:nvPr/>
                  </p:nvSpPr>
                  <p:spPr bwMode="auto">
                    <a:xfrm>
                      <a:off x="5057776" y="2460625"/>
                      <a:ext cx="2851150" cy="1943100"/>
                    </a:xfrm>
                    <a:custGeom>
                      <a:avLst/>
                      <a:gdLst>
                        <a:gd name="T0" fmla="*/ 11 w 666"/>
                        <a:gd name="T1" fmla="*/ 265 h 455"/>
                        <a:gd name="T2" fmla="*/ 21 w 666"/>
                        <a:gd name="T3" fmla="*/ 283 h 455"/>
                        <a:gd name="T4" fmla="*/ 23 w 666"/>
                        <a:gd name="T5" fmla="*/ 293 h 455"/>
                        <a:gd name="T6" fmla="*/ 30 w 666"/>
                        <a:gd name="T7" fmla="*/ 299 h 455"/>
                        <a:gd name="T8" fmla="*/ 549 w 666"/>
                        <a:gd name="T9" fmla="*/ 455 h 455"/>
                        <a:gd name="T10" fmla="*/ 553 w 666"/>
                        <a:gd name="T11" fmla="*/ 455 h 455"/>
                        <a:gd name="T12" fmla="*/ 559 w 666"/>
                        <a:gd name="T13" fmla="*/ 454 h 455"/>
                        <a:gd name="T14" fmla="*/ 565 w 666"/>
                        <a:gd name="T15" fmla="*/ 447 h 455"/>
                        <a:gd name="T16" fmla="*/ 571 w 666"/>
                        <a:gd name="T17" fmla="*/ 438 h 455"/>
                        <a:gd name="T18" fmla="*/ 583 w 666"/>
                        <a:gd name="T19" fmla="*/ 437 h 455"/>
                        <a:gd name="T20" fmla="*/ 598 w 666"/>
                        <a:gd name="T21" fmla="*/ 428 h 455"/>
                        <a:gd name="T22" fmla="*/ 664 w 666"/>
                        <a:gd name="T23" fmla="*/ 207 h 455"/>
                        <a:gd name="T24" fmla="*/ 655 w 666"/>
                        <a:gd name="T25" fmla="*/ 192 h 455"/>
                        <a:gd name="T26" fmla="*/ 645 w 666"/>
                        <a:gd name="T27" fmla="*/ 174 h 455"/>
                        <a:gd name="T28" fmla="*/ 644 w 666"/>
                        <a:gd name="T29" fmla="*/ 164 h 455"/>
                        <a:gd name="T30" fmla="*/ 636 w 666"/>
                        <a:gd name="T31" fmla="*/ 158 h 455"/>
                        <a:gd name="T32" fmla="*/ 118 w 666"/>
                        <a:gd name="T33" fmla="*/ 2 h 455"/>
                        <a:gd name="T34" fmla="*/ 108 w 666"/>
                        <a:gd name="T35" fmla="*/ 3 h 455"/>
                        <a:gd name="T36" fmla="*/ 101 w 666"/>
                        <a:gd name="T37" fmla="*/ 10 h 455"/>
                        <a:gd name="T38" fmla="*/ 95 w 666"/>
                        <a:gd name="T39" fmla="*/ 19 h 455"/>
                        <a:gd name="T40" fmla="*/ 84 w 666"/>
                        <a:gd name="T41" fmla="*/ 20 h 455"/>
                        <a:gd name="T42" fmla="*/ 74 w 666"/>
                        <a:gd name="T43" fmla="*/ 22 h 455"/>
                        <a:gd name="T44" fmla="*/ 68 w 666"/>
                        <a:gd name="T45" fmla="*/ 29 h 455"/>
                        <a:gd name="T46" fmla="*/ 3 w 666"/>
                        <a:gd name="T47" fmla="*/ 249 h 455"/>
                        <a:gd name="T48" fmla="*/ 11 w 666"/>
                        <a:gd name="T49" fmla="*/ 265 h 455"/>
                        <a:gd name="T50" fmla="*/ 90 w 666"/>
                        <a:gd name="T51" fmla="*/ 45 h 455"/>
                        <a:gd name="T52" fmla="*/ 107 w 666"/>
                        <a:gd name="T53" fmla="*/ 40 h 455"/>
                        <a:gd name="T54" fmla="*/ 121 w 666"/>
                        <a:gd name="T55" fmla="*/ 29 h 455"/>
                        <a:gd name="T56" fmla="*/ 620 w 666"/>
                        <a:gd name="T57" fmla="*/ 179 h 455"/>
                        <a:gd name="T58" fmla="*/ 636 w 666"/>
                        <a:gd name="T59" fmla="*/ 210 h 455"/>
                        <a:gd name="T60" fmla="*/ 576 w 666"/>
                        <a:gd name="T61" fmla="*/ 412 h 455"/>
                        <a:gd name="T62" fmla="*/ 545 w 666"/>
                        <a:gd name="T63" fmla="*/ 428 h 455"/>
                        <a:gd name="T64" fmla="*/ 46 w 666"/>
                        <a:gd name="T65" fmla="*/ 278 h 455"/>
                        <a:gd name="T66" fmla="*/ 30 w 666"/>
                        <a:gd name="T67" fmla="*/ 247 h 455"/>
                        <a:gd name="T68" fmla="*/ 90 w 666"/>
                        <a:gd name="T69" fmla="*/ 4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455">
                          <a:moveTo>
                            <a:pt x="11" y="265"/>
                          </a:moveTo>
                          <a:cubicBezTo>
                            <a:pt x="19" y="268"/>
                            <a:pt x="23" y="275"/>
                            <a:pt x="21" y="283"/>
                          </a:cubicBezTo>
                          <a:cubicBezTo>
                            <a:pt x="20" y="287"/>
                            <a:pt x="21" y="289"/>
                            <a:pt x="23" y="293"/>
                          </a:cubicBezTo>
                          <a:cubicBezTo>
                            <a:pt x="24" y="297"/>
                            <a:pt x="26" y="298"/>
                            <a:pt x="30" y="299"/>
                          </a:cubicBezTo>
                          <a:lnTo>
                            <a:pt x="549" y="455"/>
                          </a:lnTo>
                          <a:lnTo>
                            <a:pt x="553" y="455"/>
                          </a:lnTo>
                          <a:cubicBezTo>
                            <a:pt x="555" y="455"/>
                            <a:pt x="556" y="455"/>
                            <a:pt x="559" y="454"/>
                          </a:cubicBezTo>
                          <a:cubicBezTo>
                            <a:pt x="561" y="453"/>
                            <a:pt x="564" y="450"/>
                            <a:pt x="565" y="447"/>
                          </a:cubicBezTo>
                          <a:cubicBezTo>
                            <a:pt x="566" y="443"/>
                            <a:pt x="569" y="440"/>
                            <a:pt x="571" y="438"/>
                          </a:cubicBezTo>
                          <a:cubicBezTo>
                            <a:pt x="575" y="437"/>
                            <a:pt x="579" y="435"/>
                            <a:pt x="583" y="437"/>
                          </a:cubicBezTo>
                          <a:cubicBezTo>
                            <a:pt x="589" y="439"/>
                            <a:pt x="596" y="435"/>
                            <a:pt x="598" y="428"/>
                          </a:cubicBezTo>
                          <a:lnTo>
                            <a:pt x="664" y="207"/>
                          </a:lnTo>
                          <a:cubicBezTo>
                            <a:pt x="666" y="200"/>
                            <a:pt x="663" y="193"/>
                            <a:pt x="655" y="192"/>
                          </a:cubicBezTo>
                          <a:cubicBezTo>
                            <a:pt x="648" y="189"/>
                            <a:pt x="644" y="182"/>
                            <a:pt x="645" y="174"/>
                          </a:cubicBezTo>
                          <a:cubicBezTo>
                            <a:pt x="646" y="170"/>
                            <a:pt x="645" y="168"/>
                            <a:pt x="644" y="164"/>
                          </a:cubicBezTo>
                          <a:cubicBezTo>
                            <a:pt x="643" y="162"/>
                            <a:pt x="640" y="159"/>
                            <a:pt x="636" y="158"/>
                          </a:cubicBezTo>
                          <a:lnTo>
                            <a:pt x="118" y="2"/>
                          </a:lnTo>
                          <a:cubicBezTo>
                            <a:pt x="114" y="0"/>
                            <a:pt x="111" y="2"/>
                            <a:pt x="108" y="3"/>
                          </a:cubicBezTo>
                          <a:cubicBezTo>
                            <a:pt x="105" y="4"/>
                            <a:pt x="103" y="7"/>
                            <a:pt x="101" y="10"/>
                          </a:cubicBezTo>
                          <a:cubicBezTo>
                            <a:pt x="100" y="14"/>
                            <a:pt x="98" y="17"/>
                            <a:pt x="95" y="19"/>
                          </a:cubicBezTo>
                          <a:cubicBezTo>
                            <a:pt x="91" y="20"/>
                            <a:pt x="88" y="22"/>
                            <a:pt x="84" y="20"/>
                          </a:cubicBezTo>
                          <a:cubicBezTo>
                            <a:pt x="80" y="19"/>
                            <a:pt x="78" y="20"/>
                            <a:pt x="74" y="22"/>
                          </a:cubicBezTo>
                          <a:cubicBezTo>
                            <a:pt x="71" y="23"/>
                            <a:pt x="69" y="25"/>
                            <a:pt x="68" y="29"/>
                          </a:cubicBezTo>
                          <a:lnTo>
                            <a:pt x="3" y="249"/>
                          </a:lnTo>
                          <a:cubicBezTo>
                            <a:pt x="0" y="255"/>
                            <a:pt x="4" y="263"/>
                            <a:pt x="11" y="265"/>
                          </a:cubicBezTo>
                          <a:close/>
                          <a:moveTo>
                            <a:pt x="90" y="45"/>
                          </a:moveTo>
                          <a:cubicBezTo>
                            <a:pt x="96" y="45"/>
                            <a:pt x="102" y="44"/>
                            <a:pt x="107" y="40"/>
                          </a:cubicBezTo>
                          <a:cubicBezTo>
                            <a:pt x="112" y="38"/>
                            <a:pt x="117" y="33"/>
                            <a:pt x="121" y="29"/>
                          </a:cubicBezTo>
                          <a:lnTo>
                            <a:pt x="620" y="179"/>
                          </a:lnTo>
                          <a:cubicBezTo>
                            <a:pt x="620" y="192"/>
                            <a:pt x="626" y="203"/>
                            <a:pt x="636" y="210"/>
                          </a:cubicBezTo>
                          <a:lnTo>
                            <a:pt x="576" y="412"/>
                          </a:lnTo>
                          <a:cubicBezTo>
                            <a:pt x="564" y="412"/>
                            <a:pt x="552" y="418"/>
                            <a:pt x="545" y="428"/>
                          </a:cubicBezTo>
                          <a:lnTo>
                            <a:pt x="46" y="278"/>
                          </a:lnTo>
                          <a:cubicBezTo>
                            <a:pt x="46" y="265"/>
                            <a:pt x="40" y="254"/>
                            <a:pt x="30" y="247"/>
                          </a:cubicBezTo>
                          <a:lnTo>
                            <a:pt x="90" y="45"/>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grpSp>
            <p:nvGrpSpPr>
              <p:cNvPr id="9" name="Group 8">
                <a:extLst>
                  <a:ext uri="{FF2B5EF4-FFF2-40B4-BE49-F238E27FC236}">
                    <a16:creationId xmlns:a16="http://schemas.microsoft.com/office/drawing/2014/main" id="{2B552B32-4968-0618-3E21-37EFA8156274}"/>
                  </a:ext>
                </a:extLst>
              </p:cNvPr>
              <p:cNvGrpSpPr/>
              <p:nvPr/>
            </p:nvGrpSpPr>
            <p:grpSpPr>
              <a:xfrm>
                <a:off x="4966633" y="4522028"/>
                <a:ext cx="2295127" cy="1501628"/>
                <a:chOff x="4966633" y="4457848"/>
                <a:chExt cx="2295127" cy="1501628"/>
              </a:xfrm>
            </p:grpSpPr>
            <p:sp>
              <p:nvSpPr>
                <p:cNvPr id="50" name="TextBox 49">
                  <a:extLst>
                    <a:ext uri="{FF2B5EF4-FFF2-40B4-BE49-F238E27FC236}">
                      <a16:creationId xmlns:a16="http://schemas.microsoft.com/office/drawing/2014/main" id="{4C14A520-B706-9097-6847-F9A21D6B9D69}"/>
                    </a:ext>
                  </a:extLst>
                </p:cNvPr>
                <p:cNvSpPr txBox="1"/>
                <p:nvPr/>
              </p:nvSpPr>
              <p:spPr>
                <a:xfrm>
                  <a:off x="4966633" y="5436256"/>
                  <a:ext cx="2295127"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Triennial Wellness Policy Review</a:t>
                  </a:r>
                </a:p>
              </p:txBody>
            </p:sp>
            <p:grpSp>
              <p:nvGrpSpPr>
                <p:cNvPr id="51" name="Group 50">
                  <a:extLst>
                    <a:ext uri="{FF2B5EF4-FFF2-40B4-BE49-F238E27FC236}">
                      <a16:creationId xmlns:a16="http://schemas.microsoft.com/office/drawing/2014/main" id="{5E0E8114-6744-1FD0-A4CA-65A9EC1C2D00}"/>
                    </a:ext>
                  </a:extLst>
                </p:cNvPr>
                <p:cNvGrpSpPr/>
                <p:nvPr/>
              </p:nvGrpSpPr>
              <p:grpSpPr>
                <a:xfrm>
                  <a:off x="5561681" y="4457848"/>
                  <a:ext cx="977523" cy="978408"/>
                  <a:chOff x="4655222" y="4881042"/>
                  <a:chExt cx="977523" cy="978408"/>
                </a:xfrm>
              </p:grpSpPr>
              <p:sp>
                <p:nvSpPr>
                  <p:cNvPr id="52" name="Freeform 54">
                    <a:extLst>
                      <a:ext uri="{FF2B5EF4-FFF2-40B4-BE49-F238E27FC236}">
                        <a16:creationId xmlns:a16="http://schemas.microsoft.com/office/drawing/2014/main" id="{F560DCD3-4E8D-D6A3-1AA0-428CB793ADF3}"/>
                      </a:ext>
                    </a:extLst>
                  </p:cNvPr>
                  <p:cNvSpPr/>
                  <p:nvPr/>
                </p:nvSpPr>
                <p:spPr>
                  <a:xfrm>
                    <a:off x="4655222" y="4881042"/>
                    <a:ext cx="977523" cy="978408"/>
                  </a:xfrm>
                  <a:prstGeom prst="ellipse">
                    <a:avLst/>
                  </a:prstGeom>
                  <a:solidFill>
                    <a:srgbClr val="4EBA6F"/>
                  </a:solidFill>
                  <a:ln w="6350" cap="flat" cmpd="sng" algn="ctr">
                    <a:noFill/>
                    <a:prstDash val="solid"/>
                    <a:miter lim="800000"/>
                  </a:ln>
                  <a:effectLst/>
                </p:spPr>
                <p:txBody>
                  <a:bodyPr wrap="square" rtlCol="0" anchor="ctr">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grpSp>
                <p:nvGrpSpPr>
                  <p:cNvPr id="53" name="Group 52">
                    <a:extLst>
                      <a:ext uri="{FF2B5EF4-FFF2-40B4-BE49-F238E27FC236}">
                        <a16:creationId xmlns:a16="http://schemas.microsoft.com/office/drawing/2014/main" id="{F9EE5DFE-78EE-6204-C2CD-21C41FB3E442}"/>
                      </a:ext>
                    </a:extLst>
                  </p:cNvPr>
                  <p:cNvGrpSpPr/>
                  <p:nvPr/>
                </p:nvGrpSpPr>
                <p:grpSpPr>
                  <a:xfrm>
                    <a:off x="4800965" y="5028257"/>
                    <a:ext cx="686036" cy="683978"/>
                    <a:chOff x="3355976" y="23813"/>
                    <a:chExt cx="5289550" cy="5273675"/>
                  </a:xfrm>
                  <a:solidFill>
                    <a:schemeClr val="bg1"/>
                  </a:solidFill>
                </p:grpSpPr>
                <p:sp>
                  <p:nvSpPr>
                    <p:cNvPr id="54" name="Freeform 337">
                      <a:extLst>
                        <a:ext uri="{FF2B5EF4-FFF2-40B4-BE49-F238E27FC236}">
                          <a16:creationId xmlns:a16="http://schemas.microsoft.com/office/drawing/2014/main" id="{D98858A2-7130-259A-2B10-E7EE207D8423}"/>
                        </a:ext>
                      </a:extLst>
                    </p:cNvPr>
                    <p:cNvSpPr>
                      <a:spLocks noEditPoints="1"/>
                    </p:cNvSpPr>
                    <p:nvPr/>
                  </p:nvSpPr>
                  <p:spPr bwMode="auto">
                    <a:xfrm>
                      <a:off x="4497388" y="1162050"/>
                      <a:ext cx="3006725" cy="2992438"/>
                    </a:xfrm>
                    <a:custGeom>
                      <a:avLst/>
                      <a:gdLst>
                        <a:gd name="T0" fmla="*/ 608 w 640"/>
                        <a:gd name="T1" fmla="*/ 200 h 639"/>
                        <a:gd name="T2" fmla="*/ 440 w 640"/>
                        <a:gd name="T3" fmla="*/ 200 h 639"/>
                        <a:gd name="T4" fmla="*/ 440 w 640"/>
                        <a:gd name="T5" fmla="*/ 31 h 639"/>
                        <a:gd name="T6" fmla="*/ 408 w 640"/>
                        <a:gd name="T7" fmla="*/ 0 h 639"/>
                        <a:gd name="T8" fmla="*/ 231 w 640"/>
                        <a:gd name="T9" fmla="*/ 0 h 639"/>
                        <a:gd name="T10" fmla="*/ 200 w 640"/>
                        <a:gd name="T11" fmla="*/ 31 h 639"/>
                        <a:gd name="T12" fmla="*/ 200 w 640"/>
                        <a:gd name="T13" fmla="*/ 200 h 639"/>
                        <a:gd name="T14" fmla="*/ 32 w 640"/>
                        <a:gd name="T15" fmla="*/ 200 h 639"/>
                        <a:gd name="T16" fmla="*/ 0 w 640"/>
                        <a:gd name="T17" fmla="*/ 231 h 639"/>
                        <a:gd name="T18" fmla="*/ 0 w 640"/>
                        <a:gd name="T19" fmla="*/ 408 h 639"/>
                        <a:gd name="T20" fmla="*/ 32 w 640"/>
                        <a:gd name="T21" fmla="*/ 440 h 639"/>
                        <a:gd name="T22" fmla="*/ 200 w 640"/>
                        <a:gd name="T23" fmla="*/ 440 h 639"/>
                        <a:gd name="T24" fmla="*/ 200 w 640"/>
                        <a:gd name="T25" fmla="*/ 608 h 639"/>
                        <a:gd name="T26" fmla="*/ 231 w 640"/>
                        <a:gd name="T27" fmla="*/ 639 h 639"/>
                        <a:gd name="T28" fmla="*/ 408 w 640"/>
                        <a:gd name="T29" fmla="*/ 639 h 639"/>
                        <a:gd name="T30" fmla="*/ 440 w 640"/>
                        <a:gd name="T31" fmla="*/ 608 h 639"/>
                        <a:gd name="T32" fmla="*/ 440 w 640"/>
                        <a:gd name="T33" fmla="*/ 440 h 639"/>
                        <a:gd name="T34" fmla="*/ 608 w 640"/>
                        <a:gd name="T35" fmla="*/ 440 h 639"/>
                        <a:gd name="T36" fmla="*/ 640 w 640"/>
                        <a:gd name="T37" fmla="*/ 408 h 639"/>
                        <a:gd name="T38" fmla="*/ 640 w 640"/>
                        <a:gd name="T39" fmla="*/ 231 h 639"/>
                        <a:gd name="T40" fmla="*/ 608 w 640"/>
                        <a:gd name="T41" fmla="*/ 200 h 639"/>
                        <a:gd name="T42" fmla="*/ 577 w 640"/>
                        <a:gd name="T43" fmla="*/ 377 h 639"/>
                        <a:gd name="T44" fmla="*/ 408 w 640"/>
                        <a:gd name="T45" fmla="*/ 377 h 639"/>
                        <a:gd name="T46" fmla="*/ 377 w 640"/>
                        <a:gd name="T47" fmla="*/ 408 h 639"/>
                        <a:gd name="T48" fmla="*/ 377 w 640"/>
                        <a:gd name="T49" fmla="*/ 577 h 639"/>
                        <a:gd name="T50" fmla="*/ 263 w 640"/>
                        <a:gd name="T51" fmla="*/ 577 h 639"/>
                        <a:gd name="T52" fmla="*/ 263 w 640"/>
                        <a:gd name="T53" fmla="*/ 408 h 639"/>
                        <a:gd name="T54" fmla="*/ 231 w 640"/>
                        <a:gd name="T55" fmla="*/ 377 h 639"/>
                        <a:gd name="T56" fmla="*/ 63 w 640"/>
                        <a:gd name="T57" fmla="*/ 377 h 639"/>
                        <a:gd name="T58" fmla="*/ 63 w 640"/>
                        <a:gd name="T59" fmla="*/ 263 h 639"/>
                        <a:gd name="T60" fmla="*/ 231 w 640"/>
                        <a:gd name="T61" fmla="*/ 263 h 639"/>
                        <a:gd name="T62" fmla="*/ 263 w 640"/>
                        <a:gd name="T63" fmla="*/ 231 h 639"/>
                        <a:gd name="T64" fmla="*/ 263 w 640"/>
                        <a:gd name="T65" fmla="*/ 63 h 639"/>
                        <a:gd name="T66" fmla="*/ 377 w 640"/>
                        <a:gd name="T67" fmla="*/ 63 h 639"/>
                        <a:gd name="T68" fmla="*/ 377 w 640"/>
                        <a:gd name="T69" fmla="*/ 231 h 639"/>
                        <a:gd name="T70" fmla="*/ 408 w 640"/>
                        <a:gd name="T71" fmla="*/ 263 h 639"/>
                        <a:gd name="T72" fmla="*/ 577 w 640"/>
                        <a:gd name="T73" fmla="*/ 263 h 639"/>
                        <a:gd name="T74" fmla="*/ 577 w 640"/>
                        <a:gd name="T75" fmla="*/ 377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0" h="639">
                          <a:moveTo>
                            <a:pt x="608" y="200"/>
                          </a:moveTo>
                          <a:lnTo>
                            <a:pt x="440" y="200"/>
                          </a:lnTo>
                          <a:lnTo>
                            <a:pt x="440" y="31"/>
                          </a:lnTo>
                          <a:cubicBezTo>
                            <a:pt x="440" y="14"/>
                            <a:pt x="426" y="0"/>
                            <a:pt x="408" y="0"/>
                          </a:cubicBezTo>
                          <a:lnTo>
                            <a:pt x="231" y="0"/>
                          </a:lnTo>
                          <a:cubicBezTo>
                            <a:pt x="214" y="0"/>
                            <a:pt x="200" y="14"/>
                            <a:pt x="200" y="31"/>
                          </a:cubicBezTo>
                          <a:lnTo>
                            <a:pt x="200" y="200"/>
                          </a:lnTo>
                          <a:lnTo>
                            <a:pt x="32" y="200"/>
                          </a:lnTo>
                          <a:cubicBezTo>
                            <a:pt x="14" y="200"/>
                            <a:pt x="0" y="214"/>
                            <a:pt x="0" y="231"/>
                          </a:cubicBezTo>
                          <a:lnTo>
                            <a:pt x="0" y="408"/>
                          </a:lnTo>
                          <a:cubicBezTo>
                            <a:pt x="0" y="425"/>
                            <a:pt x="14" y="440"/>
                            <a:pt x="32" y="440"/>
                          </a:cubicBezTo>
                          <a:lnTo>
                            <a:pt x="200" y="440"/>
                          </a:lnTo>
                          <a:lnTo>
                            <a:pt x="200" y="608"/>
                          </a:lnTo>
                          <a:cubicBezTo>
                            <a:pt x="200" y="625"/>
                            <a:pt x="214" y="639"/>
                            <a:pt x="231" y="639"/>
                          </a:cubicBezTo>
                          <a:lnTo>
                            <a:pt x="408" y="639"/>
                          </a:lnTo>
                          <a:cubicBezTo>
                            <a:pt x="426" y="639"/>
                            <a:pt x="440" y="625"/>
                            <a:pt x="440" y="608"/>
                          </a:cubicBezTo>
                          <a:lnTo>
                            <a:pt x="440" y="440"/>
                          </a:lnTo>
                          <a:lnTo>
                            <a:pt x="608" y="440"/>
                          </a:lnTo>
                          <a:cubicBezTo>
                            <a:pt x="625" y="440"/>
                            <a:pt x="640" y="425"/>
                            <a:pt x="640" y="408"/>
                          </a:cubicBezTo>
                          <a:lnTo>
                            <a:pt x="640" y="231"/>
                          </a:lnTo>
                          <a:cubicBezTo>
                            <a:pt x="640" y="214"/>
                            <a:pt x="625" y="200"/>
                            <a:pt x="608" y="200"/>
                          </a:cubicBezTo>
                          <a:close/>
                          <a:moveTo>
                            <a:pt x="577" y="377"/>
                          </a:moveTo>
                          <a:lnTo>
                            <a:pt x="408" y="377"/>
                          </a:lnTo>
                          <a:cubicBezTo>
                            <a:pt x="391" y="377"/>
                            <a:pt x="377" y="391"/>
                            <a:pt x="377" y="408"/>
                          </a:cubicBezTo>
                          <a:lnTo>
                            <a:pt x="377" y="577"/>
                          </a:lnTo>
                          <a:lnTo>
                            <a:pt x="263" y="577"/>
                          </a:lnTo>
                          <a:lnTo>
                            <a:pt x="263" y="408"/>
                          </a:lnTo>
                          <a:cubicBezTo>
                            <a:pt x="263" y="391"/>
                            <a:pt x="249" y="377"/>
                            <a:pt x="231" y="377"/>
                          </a:cubicBezTo>
                          <a:lnTo>
                            <a:pt x="63" y="377"/>
                          </a:lnTo>
                          <a:lnTo>
                            <a:pt x="63" y="263"/>
                          </a:lnTo>
                          <a:lnTo>
                            <a:pt x="231" y="263"/>
                          </a:lnTo>
                          <a:cubicBezTo>
                            <a:pt x="249" y="263"/>
                            <a:pt x="263" y="249"/>
                            <a:pt x="263" y="231"/>
                          </a:cubicBezTo>
                          <a:lnTo>
                            <a:pt x="263" y="63"/>
                          </a:lnTo>
                          <a:lnTo>
                            <a:pt x="377" y="63"/>
                          </a:lnTo>
                          <a:lnTo>
                            <a:pt x="377" y="231"/>
                          </a:lnTo>
                          <a:cubicBezTo>
                            <a:pt x="377" y="249"/>
                            <a:pt x="391" y="263"/>
                            <a:pt x="408" y="263"/>
                          </a:cubicBezTo>
                          <a:lnTo>
                            <a:pt x="577" y="263"/>
                          </a:lnTo>
                          <a:lnTo>
                            <a:pt x="577" y="377"/>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5" name="Freeform 338">
                      <a:extLst>
                        <a:ext uri="{FF2B5EF4-FFF2-40B4-BE49-F238E27FC236}">
                          <a16:creationId xmlns:a16="http://schemas.microsoft.com/office/drawing/2014/main" id="{CBE11026-EA0C-92AC-3D15-E599279CD6DA}"/>
                        </a:ext>
                      </a:extLst>
                    </p:cNvPr>
                    <p:cNvSpPr>
                      <a:spLocks noEditPoints="1"/>
                    </p:cNvSpPr>
                    <p:nvPr/>
                  </p:nvSpPr>
                  <p:spPr bwMode="auto">
                    <a:xfrm>
                      <a:off x="3355976" y="23813"/>
                      <a:ext cx="5289550" cy="5273675"/>
                    </a:xfrm>
                    <a:custGeom>
                      <a:avLst/>
                      <a:gdLst>
                        <a:gd name="T0" fmla="*/ 563 w 1126"/>
                        <a:gd name="T1" fmla="*/ 0 h 1126"/>
                        <a:gd name="T2" fmla="*/ 0 w 1126"/>
                        <a:gd name="T3" fmla="*/ 563 h 1126"/>
                        <a:gd name="T4" fmla="*/ 563 w 1126"/>
                        <a:gd name="T5" fmla="*/ 1126 h 1126"/>
                        <a:gd name="T6" fmla="*/ 1126 w 1126"/>
                        <a:gd name="T7" fmla="*/ 563 h 1126"/>
                        <a:gd name="T8" fmla="*/ 563 w 1126"/>
                        <a:gd name="T9" fmla="*/ 0 h 1126"/>
                        <a:gd name="T10" fmla="*/ 563 w 1126"/>
                        <a:gd name="T11" fmla="*/ 1063 h 1126"/>
                        <a:gd name="T12" fmla="*/ 63 w 1126"/>
                        <a:gd name="T13" fmla="*/ 563 h 1126"/>
                        <a:gd name="T14" fmla="*/ 563 w 1126"/>
                        <a:gd name="T15" fmla="*/ 63 h 1126"/>
                        <a:gd name="T16" fmla="*/ 1063 w 1126"/>
                        <a:gd name="T17" fmla="*/ 563 h 1126"/>
                        <a:gd name="T18" fmla="*/ 563 w 1126"/>
                        <a:gd name="T19" fmla="*/ 1063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6" h="1126">
                          <a:moveTo>
                            <a:pt x="563" y="0"/>
                          </a:moveTo>
                          <a:cubicBezTo>
                            <a:pt x="252" y="0"/>
                            <a:pt x="0" y="252"/>
                            <a:pt x="0" y="563"/>
                          </a:cubicBezTo>
                          <a:cubicBezTo>
                            <a:pt x="0" y="873"/>
                            <a:pt x="252" y="1126"/>
                            <a:pt x="563" y="1126"/>
                          </a:cubicBezTo>
                          <a:cubicBezTo>
                            <a:pt x="873" y="1126"/>
                            <a:pt x="1126" y="873"/>
                            <a:pt x="1126" y="563"/>
                          </a:cubicBezTo>
                          <a:cubicBezTo>
                            <a:pt x="1126" y="252"/>
                            <a:pt x="873" y="0"/>
                            <a:pt x="563" y="0"/>
                          </a:cubicBezTo>
                          <a:close/>
                          <a:moveTo>
                            <a:pt x="563" y="1063"/>
                          </a:moveTo>
                          <a:cubicBezTo>
                            <a:pt x="287" y="1063"/>
                            <a:pt x="63" y="839"/>
                            <a:pt x="63" y="563"/>
                          </a:cubicBezTo>
                          <a:cubicBezTo>
                            <a:pt x="63" y="287"/>
                            <a:pt x="287" y="63"/>
                            <a:pt x="563" y="63"/>
                          </a:cubicBezTo>
                          <a:cubicBezTo>
                            <a:pt x="839" y="63"/>
                            <a:pt x="1063" y="287"/>
                            <a:pt x="1063" y="563"/>
                          </a:cubicBezTo>
                          <a:cubicBezTo>
                            <a:pt x="1063" y="839"/>
                            <a:pt x="839" y="1063"/>
                            <a:pt x="563" y="1063"/>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grpSp>
            <p:nvGrpSpPr>
              <p:cNvPr id="10" name="Group 9">
                <a:extLst>
                  <a:ext uri="{FF2B5EF4-FFF2-40B4-BE49-F238E27FC236}">
                    <a16:creationId xmlns:a16="http://schemas.microsoft.com/office/drawing/2014/main" id="{1C8DAA47-5979-453A-61B8-2CB069DF0923}"/>
                  </a:ext>
                </a:extLst>
              </p:cNvPr>
              <p:cNvGrpSpPr/>
              <p:nvPr/>
            </p:nvGrpSpPr>
            <p:grpSpPr>
              <a:xfrm>
                <a:off x="515430" y="4457848"/>
                <a:ext cx="3602130" cy="1549391"/>
                <a:chOff x="515430" y="4457848"/>
                <a:chExt cx="3602130" cy="1549391"/>
              </a:xfrm>
            </p:grpSpPr>
            <p:sp>
              <p:nvSpPr>
                <p:cNvPr id="46" name="TextBox 45">
                  <a:extLst>
                    <a:ext uri="{FF2B5EF4-FFF2-40B4-BE49-F238E27FC236}">
                      <a16:creationId xmlns:a16="http://schemas.microsoft.com/office/drawing/2014/main" id="{ABA795E1-6B9F-CF05-470A-AA0BF36DB6D7}"/>
                    </a:ext>
                  </a:extLst>
                </p:cNvPr>
                <p:cNvSpPr txBox="1"/>
                <p:nvPr/>
              </p:nvSpPr>
              <p:spPr>
                <a:xfrm>
                  <a:off x="515430" y="5484019"/>
                  <a:ext cx="3602130" cy="523220"/>
                </a:xfrm>
                <a:prstGeom prst="rect">
                  <a:avLst/>
                </a:prstGeom>
                <a:no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Process Developed for SHAC to Provide Legislative Priorities to Board of Trustees</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47" name="Group 46">
                  <a:extLst>
                    <a:ext uri="{FF2B5EF4-FFF2-40B4-BE49-F238E27FC236}">
                      <a16:creationId xmlns:a16="http://schemas.microsoft.com/office/drawing/2014/main" id="{1D050D88-BE0E-B7A2-06C4-D406355C300C}"/>
                    </a:ext>
                  </a:extLst>
                </p:cNvPr>
                <p:cNvGrpSpPr/>
                <p:nvPr/>
              </p:nvGrpSpPr>
              <p:grpSpPr>
                <a:xfrm>
                  <a:off x="1598779" y="4457848"/>
                  <a:ext cx="977523" cy="978408"/>
                  <a:chOff x="1039708" y="4881042"/>
                  <a:chExt cx="977523" cy="978408"/>
                </a:xfrm>
              </p:grpSpPr>
              <p:sp>
                <p:nvSpPr>
                  <p:cNvPr id="48" name="Freeform 54">
                    <a:extLst>
                      <a:ext uri="{FF2B5EF4-FFF2-40B4-BE49-F238E27FC236}">
                        <a16:creationId xmlns:a16="http://schemas.microsoft.com/office/drawing/2014/main" id="{5CDCB796-7E8B-1C77-9E1E-F7B387C0F17B}"/>
                      </a:ext>
                    </a:extLst>
                  </p:cNvPr>
                  <p:cNvSpPr/>
                  <p:nvPr/>
                </p:nvSpPr>
                <p:spPr>
                  <a:xfrm>
                    <a:off x="1039708" y="4881042"/>
                    <a:ext cx="977523" cy="978408"/>
                  </a:xfrm>
                  <a:prstGeom prst="ellipse">
                    <a:avLst/>
                  </a:prstGeom>
                  <a:solidFill>
                    <a:srgbClr val="1E4E2D"/>
                  </a:solidFill>
                  <a:ln w="6350" cap="flat" cmpd="sng" algn="ctr">
                    <a:noFill/>
                    <a:prstDash val="solid"/>
                    <a:miter lim="800000"/>
                  </a:ln>
                  <a:effectLst/>
                </p:spPr>
                <p:txBody>
                  <a:bodyPr wrap="square" rtlCol="0" anchor="ctr">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49" name="Freeform 293">
                    <a:extLst>
                      <a:ext uri="{FF2B5EF4-FFF2-40B4-BE49-F238E27FC236}">
                        <a16:creationId xmlns:a16="http://schemas.microsoft.com/office/drawing/2014/main" id="{76DE9D4A-2516-DC02-EF65-2729B2F4AAA6}"/>
                      </a:ext>
                    </a:extLst>
                  </p:cNvPr>
                  <p:cNvSpPr>
                    <a:spLocks noEditPoints="1"/>
                  </p:cNvSpPr>
                  <p:nvPr/>
                </p:nvSpPr>
                <p:spPr bwMode="auto">
                  <a:xfrm>
                    <a:off x="1178651" y="5033507"/>
                    <a:ext cx="699636" cy="673478"/>
                  </a:xfrm>
                  <a:custGeom>
                    <a:avLst/>
                    <a:gdLst>
                      <a:gd name="T0" fmla="*/ 1232 w 1250"/>
                      <a:gd name="T1" fmla="*/ 542 h 1206"/>
                      <a:gd name="T2" fmla="*/ 909 w 1250"/>
                      <a:gd name="T3" fmla="*/ 1103 h 1206"/>
                      <a:gd name="T4" fmla="*/ 269 w 1250"/>
                      <a:gd name="T5" fmla="*/ 1007 h 1206"/>
                      <a:gd name="T6" fmla="*/ 351 w 1250"/>
                      <a:gd name="T7" fmla="*/ 920 h 1206"/>
                      <a:gd name="T8" fmla="*/ 922 w 1250"/>
                      <a:gd name="T9" fmla="*/ 957 h 1206"/>
                      <a:gd name="T10" fmla="*/ 1076 w 1250"/>
                      <a:gd name="T11" fmla="*/ 405 h 1206"/>
                      <a:gd name="T12" fmla="*/ 567 w 1250"/>
                      <a:gd name="T13" fmla="*/ 142 h 1206"/>
                      <a:gd name="T14" fmla="*/ 205 w 1250"/>
                      <a:gd name="T15" fmla="*/ 586 h 1206"/>
                      <a:gd name="T16" fmla="*/ 251 w 1250"/>
                      <a:gd name="T17" fmla="*/ 586 h 1206"/>
                      <a:gd name="T18" fmla="*/ 277 w 1250"/>
                      <a:gd name="T19" fmla="*/ 636 h 1206"/>
                      <a:gd name="T20" fmla="*/ 171 w 1250"/>
                      <a:gd name="T21" fmla="*/ 783 h 1206"/>
                      <a:gd name="T22" fmla="*/ 119 w 1250"/>
                      <a:gd name="T23" fmla="*/ 783 h 1206"/>
                      <a:gd name="T24" fmla="*/ 15 w 1250"/>
                      <a:gd name="T25" fmla="*/ 636 h 1206"/>
                      <a:gd name="T26" fmla="*/ 40 w 1250"/>
                      <a:gd name="T27" fmla="*/ 586 h 1206"/>
                      <a:gd name="T28" fmla="*/ 86 w 1250"/>
                      <a:gd name="T29" fmla="*/ 586 h 1206"/>
                      <a:gd name="T30" fmla="*/ 638 w 1250"/>
                      <a:gd name="T31" fmla="*/ 12 h 1206"/>
                      <a:gd name="T32" fmla="*/ 1232 w 1250"/>
                      <a:gd name="T33" fmla="*/ 542 h 1206"/>
                      <a:gd name="T34" fmla="*/ 660 w 1250"/>
                      <a:gd name="T35" fmla="*/ 555 h 1206"/>
                      <a:gd name="T36" fmla="*/ 757 w 1250"/>
                      <a:gd name="T37" fmla="*/ 321 h 1206"/>
                      <a:gd name="T38" fmla="*/ 522 w 1250"/>
                      <a:gd name="T39" fmla="*/ 418 h 1206"/>
                      <a:gd name="T40" fmla="*/ 660 w 1250"/>
                      <a:gd name="T41" fmla="*/ 555 h 1206"/>
                      <a:gd name="T42" fmla="*/ 417 w 1250"/>
                      <a:gd name="T43" fmla="*/ 763 h 1206"/>
                      <a:gd name="T44" fmla="*/ 417 w 1250"/>
                      <a:gd name="T45" fmla="*/ 806 h 1206"/>
                      <a:gd name="T46" fmla="*/ 460 w 1250"/>
                      <a:gd name="T47" fmla="*/ 850 h 1206"/>
                      <a:gd name="T48" fmla="*/ 859 w 1250"/>
                      <a:gd name="T49" fmla="*/ 850 h 1206"/>
                      <a:gd name="T50" fmla="*/ 902 w 1250"/>
                      <a:gd name="T51" fmla="*/ 806 h 1206"/>
                      <a:gd name="T52" fmla="*/ 902 w 1250"/>
                      <a:gd name="T53" fmla="*/ 763 h 1206"/>
                      <a:gd name="T54" fmla="*/ 770 w 1250"/>
                      <a:gd name="T55" fmla="*/ 585 h 1206"/>
                      <a:gd name="T56" fmla="*/ 745 w 1250"/>
                      <a:gd name="T57" fmla="*/ 593 h 1206"/>
                      <a:gd name="T58" fmla="*/ 678 w 1250"/>
                      <a:gd name="T59" fmla="*/ 676 h 1206"/>
                      <a:gd name="T60" fmla="*/ 642 w 1250"/>
                      <a:gd name="T61" fmla="*/ 676 h 1206"/>
                      <a:gd name="T62" fmla="*/ 576 w 1250"/>
                      <a:gd name="T63" fmla="*/ 593 h 1206"/>
                      <a:gd name="T64" fmla="*/ 551 w 1250"/>
                      <a:gd name="T65" fmla="*/ 585 h 1206"/>
                      <a:gd name="T66" fmla="*/ 417 w 1250"/>
                      <a:gd name="T67" fmla="*/ 763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0" h="1206">
                        <a:moveTo>
                          <a:pt x="1232" y="542"/>
                        </a:moveTo>
                        <a:cubicBezTo>
                          <a:pt x="1250" y="778"/>
                          <a:pt x="1122" y="1000"/>
                          <a:pt x="909" y="1103"/>
                        </a:cubicBezTo>
                        <a:cubicBezTo>
                          <a:pt x="697" y="1206"/>
                          <a:pt x="443" y="1168"/>
                          <a:pt x="269" y="1007"/>
                        </a:cubicBezTo>
                        <a:cubicBezTo>
                          <a:pt x="203" y="953"/>
                          <a:pt x="292" y="858"/>
                          <a:pt x="351" y="920"/>
                        </a:cubicBezTo>
                        <a:cubicBezTo>
                          <a:pt x="508" y="1066"/>
                          <a:pt x="747" y="1082"/>
                          <a:pt x="922" y="957"/>
                        </a:cubicBezTo>
                        <a:cubicBezTo>
                          <a:pt x="1098" y="833"/>
                          <a:pt x="1162" y="602"/>
                          <a:pt x="1076" y="405"/>
                        </a:cubicBezTo>
                        <a:cubicBezTo>
                          <a:pt x="990" y="208"/>
                          <a:pt x="778" y="98"/>
                          <a:pt x="567" y="142"/>
                        </a:cubicBezTo>
                        <a:cubicBezTo>
                          <a:pt x="357" y="186"/>
                          <a:pt x="206" y="371"/>
                          <a:pt x="205" y="586"/>
                        </a:cubicBezTo>
                        <a:lnTo>
                          <a:pt x="251" y="586"/>
                        </a:lnTo>
                        <a:cubicBezTo>
                          <a:pt x="277" y="586"/>
                          <a:pt x="292" y="615"/>
                          <a:pt x="277" y="636"/>
                        </a:cubicBezTo>
                        <a:lnTo>
                          <a:pt x="171" y="783"/>
                        </a:lnTo>
                        <a:cubicBezTo>
                          <a:pt x="158" y="801"/>
                          <a:pt x="132" y="801"/>
                          <a:pt x="119" y="783"/>
                        </a:cubicBezTo>
                        <a:lnTo>
                          <a:pt x="15" y="636"/>
                        </a:lnTo>
                        <a:cubicBezTo>
                          <a:pt x="0" y="615"/>
                          <a:pt x="15" y="586"/>
                          <a:pt x="40" y="586"/>
                        </a:cubicBezTo>
                        <a:lnTo>
                          <a:pt x="86" y="586"/>
                        </a:lnTo>
                        <a:cubicBezTo>
                          <a:pt x="85" y="277"/>
                          <a:pt x="329" y="23"/>
                          <a:pt x="638" y="12"/>
                        </a:cubicBezTo>
                        <a:cubicBezTo>
                          <a:pt x="946" y="0"/>
                          <a:pt x="1209" y="234"/>
                          <a:pt x="1232" y="542"/>
                        </a:cubicBezTo>
                        <a:close/>
                        <a:moveTo>
                          <a:pt x="660" y="555"/>
                        </a:moveTo>
                        <a:cubicBezTo>
                          <a:pt x="782" y="555"/>
                          <a:pt x="843" y="407"/>
                          <a:pt x="757" y="321"/>
                        </a:cubicBezTo>
                        <a:cubicBezTo>
                          <a:pt x="670" y="234"/>
                          <a:pt x="522" y="295"/>
                          <a:pt x="522" y="418"/>
                        </a:cubicBezTo>
                        <a:cubicBezTo>
                          <a:pt x="522" y="494"/>
                          <a:pt x="584" y="555"/>
                          <a:pt x="660" y="555"/>
                        </a:cubicBezTo>
                        <a:close/>
                        <a:moveTo>
                          <a:pt x="417" y="763"/>
                        </a:moveTo>
                        <a:lnTo>
                          <a:pt x="417" y="806"/>
                        </a:lnTo>
                        <a:cubicBezTo>
                          <a:pt x="417" y="830"/>
                          <a:pt x="436" y="850"/>
                          <a:pt x="460" y="850"/>
                        </a:cubicBezTo>
                        <a:lnTo>
                          <a:pt x="859" y="850"/>
                        </a:lnTo>
                        <a:cubicBezTo>
                          <a:pt x="883" y="850"/>
                          <a:pt x="902" y="830"/>
                          <a:pt x="902" y="806"/>
                        </a:cubicBezTo>
                        <a:lnTo>
                          <a:pt x="902" y="763"/>
                        </a:lnTo>
                        <a:cubicBezTo>
                          <a:pt x="902" y="681"/>
                          <a:pt x="848" y="608"/>
                          <a:pt x="770" y="585"/>
                        </a:cubicBezTo>
                        <a:cubicBezTo>
                          <a:pt x="760" y="582"/>
                          <a:pt x="751" y="585"/>
                          <a:pt x="745" y="593"/>
                        </a:cubicBezTo>
                        <a:lnTo>
                          <a:pt x="678" y="676"/>
                        </a:lnTo>
                        <a:cubicBezTo>
                          <a:pt x="669" y="687"/>
                          <a:pt x="651" y="687"/>
                          <a:pt x="642" y="676"/>
                        </a:cubicBezTo>
                        <a:lnTo>
                          <a:pt x="576" y="593"/>
                        </a:lnTo>
                        <a:cubicBezTo>
                          <a:pt x="569" y="585"/>
                          <a:pt x="560" y="582"/>
                          <a:pt x="551" y="585"/>
                        </a:cubicBezTo>
                        <a:cubicBezTo>
                          <a:pt x="471" y="608"/>
                          <a:pt x="417" y="680"/>
                          <a:pt x="417" y="763"/>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nvGrpSpPr>
              <p:cNvPr id="11" name="Group 10">
                <a:extLst>
                  <a:ext uri="{FF2B5EF4-FFF2-40B4-BE49-F238E27FC236}">
                    <a16:creationId xmlns:a16="http://schemas.microsoft.com/office/drawing/2014/main" id="{D67F49ED-8012-F923-29CC-8FC7CB32D038}"/>
                  </a:ext>
                </a:extLst>
              </p:cNvPr>
              <p:cNvGrpSpPr/>
              <p:nvPr/>
            </p:nvGrpSpPr>
            <p:grpSpPr>
              <a:xfrm>
                <a:off x="4302247" y="1110862"/>
                <a:ext cx="3521715" cy="1611599"/>
                <a:chOff x="4302247" y="1017655"/>
                <a:chExt cx="3521715" cy="1611599"/>
              </a:xfrm>
            </p:grpSpPr>
            <p:sp>
              <p:nvSpPr>
                <p:cNvPr id="40" name="TextBox 39">
                  <a:extLst>
                    <a:ext uri="{FF2B5EF4-FFF2-40B4-BE49-F238E27FC236}">
                      <a16:creationId xmlns:a16="http://schemas.microsoft.com/office/drawing/2014/main" id="{F52BFFAD-2EB6-3F91-A303-E0088310F9D8}"/>
                    </a:ext>
                  </a:extLst>
                </p:cNvPr>
                <p:cNvSpPr txBox="1"/>
                <p:nvPr/>
              </p:nvSpPr>
              <p:spPr>
                <a:xfrm>
                  <a:off x="4302247" y="2106034"/>
                  <a:ext cx="3521715"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Student Wellness Committees &amp; Sponsor Recognitions - 100% Participation</a:t>
                  </a:r>
                  <a:endPar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41" name="Group 40">
                  <a:extLst>
                    <a:ext uri="{FF2B5EF4-FFF2-40B4-BE49-F238E27FC236}">
                      <a16:creationId xmlns:a16="http://schemas.microsoft.com/office/drawing/2014/main" id="{A0321C5A-B195-C12B-D734-964C14E13E04}"/>
                    </a:ext>
                  </a:extLst>
                </p:cNvPr>
                <p:cNvGrpSpPr/>
                <p:nvPr/>
              </p:nvGrpSpPr>
              <p:grpSpPr>
                <a:xfrm>
                  <a:off x="5548127" y="1017655"/>
                  <a:ext cx="977523" cy="978408"/>
                  <a:chOff x="4641668" y="1206946"/>
                  <a:chExt cx="977523" cy="978408"/>
                </a:xfrm>
              </p:grpSpPr>
              <p:sp>
                <p:nvSpPr>
                  <p:cNvPr id="42" name="Freeform 54">
                    <a:extLst>
                      <a:ext uri="{FF2B5EF4-FFF2-40B4-BE49-F238E27FC236}">
                        <a16:creationId xmlns:a16="http://schemas.microsoft.com/office/drawing/2014/main" id="{5A41C52C-FB01-0F4B-AA93-6DEE012D4036}"/>
                      </a:ext>
                    </a:extLst>
                  </p:cNvPr>
                  <p:cNvSpPr/>
                  <p:nvPr/>
                </p:nvSpPr>
                <p:spPr>
                  <a:xfrm>
                    <a:off x="4641668" y="1206946"/>
                    <a:ext cx="977523" cy="978408"/>
                  </a:xfrm>
                  <a:prstGeom prst="ellipse">
                    <a:avLst/>
                  </a:prstGeom>
                  <a:solidFill>
                    <a:srgbClr val="255F37"/>
                  </a:solidFill>
                  <a:ln w="6350" cap="flat" cmpd="sng" algn="ctr">
                    <a:noFill/>
                    <a:prstDash val="solid"/>
                    <a:miter lim="800000"/>
                  </a:ln>
                  <a:effectLst/>
                </p:spPr>
                <p:txBody>
                  <a:bodyPr wrap="square" rtlCol="0" anchor="ctr">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grpSp>
                <p:nvGrpSpPr>
                  <p:cNvPr id="43" name="Group 42">
                    <a:extLst>
                      <a:ext uri="{FF2B5EF4-FFF2-40B4-BE49-F238E27FC236}">
                        <a16:creationId xmlns:a16="http://schemas.microsoft.com/office/drawing/2014/main" id="{4C87A579-F745-F0BE-F4E9-4B9FA7612A9E}"/>
                      </a:ext>
                    </a:extLst>
                  </p:cNvPr>
                  <p:cNvGrpSpPr/>
                  <p:nvPr/>
                </p:nvGrpSpPr>
                <p:grpSpPr>
                  <a:xfrm>
                    <a:off x="4861933" y="1338834"/>
                    <a:ext cx="605482" cy="715249"/>
                    <a:chOff x="3656964" y="-1924649"/>
                    <a:chExt cx="5230813" cy="6179095"/>
                  </a:xfrm>
                  <a:solidFill>
                    <a:schemeClr val="bg1"/>
                  </a:solidFill>
                </p:grpSpPr>
                <p:sp>
                  <p:nvSpPr>
                    <p:cNvPr id="44" name="Freeform 50">
                      <a:extLst>
                        <a:ext uri="{FF2B5EF4-FFF2-40B4-BE49-F238E27FC236}">
                          <a16:creationId xmlns:a16="http://schemas.microsoft.com/office/drawing/2014/main" id="{777774EB-9D52-C088-FC88-81B62B5BFEB2}"/>
                        </a:ext>
                      </a:extLst>
                    </p:cNvPr>
                    <p:cNvSpPr>
                      <a:spLocks noEditPoints="1"/>
                    </p:cNvSpPr>
                    <p:nvPr/>
                  </p:nvSpPr>
                  <p:spPr bwMode="auto">
                    <a:xfrm>
                      <a:off x="3656964" y="17408"/>
                      <a:ext cx="5230813" cy="4237038"/>
                    </a:xfrm>
                    <a:custGeom>
                      <a:avLst/>
                      <a:gdLst>
                        <a:gd name="T0" fmla="*/ 783 w 790"/>
                        <a:gd name="T1" fmla="*/ 43 h 642"/>
                        <a:gd name="T2" fmla="*/ 738 w 790"/>
                        <a:gd name="T3" fmla="*/ 4 h 642"/>
                        <a:gd name="T4" fmla="*/ 690 w 790"/>
                        <a:gd name="T5" fmla="*/ 8 h 642"/>
                        <a:gd name="T6" fmla="*/ 654 w 790"/>
                        <a:gd name="T7" fmla="*/ 29 h 642"/>
                        <a:gd name="T8" fmla="*/ 605 w 790"/>
                        <a:gd name="T9" fmla="*/ 99 h 642"/>
                        <a:gd name="T10" fmla="*/ 599 w 790"/>
                        <a:gd name="T11" fmla="*/ 110 h 642"/>
                        <a:gd name="T12" fmla="*/ 577 w 790"/>
                        <a:gd name="T13" fmla="*/ 154 h 642"/>
                        <a:gd name="T14" fmla="*/ 495 w 790"/>
                        <a:gd name="T15" fmla="*/ 280 h 642"/>
                        <a:gd name="T16" fmla="*/ 339 w 790"/>
                        <a:gd name="T17" fmla="*/ 349 h 642"/>
                        <a:gd name="T18" fmla="*/ 187 w 790"/>
                        <a:gd name="T19" fmla="*/ 288 h 642"/>
                        <a:gd name="T20" fmla="*/ 90 w 790"/>
                        <a:gd name="T21" fmla="*/ 239 h 642"/>
                        <a:gd name="T22" fmla="*/ 27 w 790"/>
                        <a:gd name="T23" fmla="*/ 263 h 642"/>
                        <a:gd name="T24" fmla="*/ 0 w 790"/>
                        <a:gd name="T25" fmla="*/ 323 h 642"/>
                        <a:gd name="T26" fmla="*/ 18 w 790"/>
                        <a:gd name="T27" fmla="*/ 360 h 642"/>
                        <a:gd name="T28" fmla="*/ 54 w 790"/>
                        <a:gd name="T29" fmla="*/ 370 h 642"/>
                        <a:gd name="T30" fmla="*/ 80 w 790"/>
                        <a:gd name="T31" fmla="*/ 333 h 642"/>
                        <a:gd name="T32" fmla="*/ 69 w 790"/>
                        <a:gd name="T33" fmla="*/ 314 h 642"/>
                        <a:gd name="T34" fmla="*/ 72 w 790"/>
                        <a:gd name="T35" fmla="*/ 311 h 642"/>
                        <a:gd name="T36" fmla="*/ 89 w 790"/>
                        <a:gd name="T37" fmla="*/ 302 h 642"/>
                        <a:gd name="T38" fmla="*/ 144 w 790"/>
                        <a:gd name="T39" fmla="*/ 334 h 642"/>
                        <a:gd name="T40" fmla="*/ 152 w 790"/>
                        <a:gd name="T41" fmla="*/ 340 h 642"/>
                        <a:gd name="T42" fmla="*/ 179 w 790"/>
                        <a:gd name="T43" fmla="*/ 399 h 642"/>
                        <a:gd name="T44" fmla="*/ 173 w 790"/>
                        <a:gd name="T45" fmla="*/ 444 h 642"/>
                        <a:gd name="T46" fmla="*/ 134 w 790"/>
                        <a:gd name="T47" fmla="*/ 540 h 642"/>
                        <a:gd name="T48" fmla="*/ 84 w 790"/>
                        <a:gd name="T49" fmla="*/ 514 h 642"/>
                        <a:gd name="T50" fmla="*/ 49 w 790"/>
                        <a:gd name="T51" fmla="*/ 524 h 642"/>
                        <a:gd name="T52" fmla="*/ 59 w 790"/>
                        <a:gd name="T53" fmla="*/ 559 h 642"/>
                        <a:gd name="T54" fmla="*/ 127 w 790"/>
                        <a:gd name="T55" fmla="*/ 593 h 642"/>
                        <a:gd name="T56" fmla="*/ 128 w 790"/>
                        <a:gd name="T57" fmla="*/ 593 h 642"/>
                        <a:gd name="T58" fmla="*/ 183 w 790"/>
                        <a:gd name="T59" fmla="*/ 614 h 642"/>
                        <a:gd name="T60" fmla="*/ 309 w 790"/>
                        <a:gd name="T61" fmla="*/ 640 h 642"/>
                        <a:gd name="T62" fmla="*/ 352 w 790"/>
                        <a:gd name="T63" fmla="*/ 642 h 642"/>
                        <a:gd name="T64" fmla="*/ 439 w 790"/>
                        <a:gd name="T65" fmla="*/ 634 h 642"/>
                        <a:gd name="T66" fmla="*/ 572 w 790"/>
                        <a:gd name="T67" fmla="*/ 597 h 642"/>
                        <a:gd name="T68" fmla="*/ 587 w 790"/>
                        <a:gd name="T69" fmla="*/ 563 h 642"/>
                        <a:gd name="T70" fmla="*/ 553 w 790"/>
                        <a:gd name="T71" fmla="*/ 548 h 642"/>
                        <a:gd name="T72" fmla="*/ 494 w 790"/>
                        <a:gd name="T73" fmla="*/ 568 h 642"/>
                        <a:gd name="T74" fmla="*/ 470 w 790"/>
                        <a:gd name="T75" fmla="*/ 465 h 642"/>
                        <a:gd name="T76" fmla="*/ 483 w 790"/>
                        <a:gd name="T77" fmla="*/ 385 h 642"/>
                        <a:gd name="T78" fmla="*/ 545 w 790"/>
                        <a:gd name="T79" fmla="*/ 324 h 642"/>
                        <a:gd name="T80" fmla="*/ 639 w 790"/>
                        <a:gd name="T81" fmla="*/ 182 h 642"/>
                        <a:gd name="T82" fmla="*/ 662 w 790"/>
                        <a:gd name="T83" fmla="*/ 139 h 642"/>
                        <a:gd name="T84" fmla="*/ 668 w 790"/>
                        <a:gd name="T85" fmla="*/ 128 h 642"/>
                        <a:gd name="T86" fmla="*/ 703 w 790"/>
                        <a:gd name="T87" fmla="*/ 77 h 642"/>
                        <a:gd name="T88" fmla="*/ 728 w 790"/>
                        <a:gd name="T89" fmla="*/ 65 h 642"/>
                        <a:gd name="T90" fmla="*/ 728 w 790"/>
                        <a:gd name="T91" fmla="*/ 67 h 642"/>
                        <a:gd name="T92" fmla="*/ 770 w 790"/>
                        <a:gd name="T93" fmla="*/ 84 h 642"/>
                        <a:gd name="T94" fmla="*/ 783 w 790"/>
                        <a:gd name="T95" fmla="*/ 43 h 642"/>
                        <a:gd name="T96" fmla="*/ 211 w 790"/>
                        <a:gd name="T97" fmla="*/ 568 h 642"/>
                        <a:gd name="T98" fmla="*/ 201 w 790"/>
                        <a:gd name="T99" fmla="*/ 537 h 642"/>
                        <a:gd name="T100" fmla="*/ 287 w 790"/>
                        <a:gd name="T101" fmla="*/ 437 h 642"/>
                        <a:gd name="T102" fmla="*/ 415 w 790"/>
                        <a:gd name="T103" fmla="*/ 474 h 642"/>
                        <a:gd name="T104" fmla="*/ 428 w 790"/>
                        <a:gd name="T105" fmla="*/ 529 h 642"/>
                        <a:gd name="T106" fmla="*/ 384 w 790"/>
                        <a:gd name="T107" fmla="*/ 590 h 642"/>
                        <a:gd name="T108" fmla="*/ 228 w 790"/>
                        <a:gd name="T109" fmla="*/ 576 h 642"/>
                        <a:gd name="T110" fmla="*/ 211 w 790"/>
                        <a:gd name="T111" fmla="*/ 568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90" h="642">
                          <a:moveTo>
                            <a:pt x="783" y="43"/>
                          </a:moveTo>
                          <a:cubicBezTo>
                            <a:pt x="774" y="23"/>
                            <a:pt x="758" y="8"/>
                            <a:pt x="738" y="4"/>
                          </a:cubicBezTo>
                          <a:cubicBezTo>
                            <a:pt x="723" y="0"/>
                            <a:pt x="707" y="3"/>
                            <a:pt x="690" y="8"/>
                          </a:cubicBezTo>
                          <a:cubicBezTo>
                            <a:pt x="677" y="13"/>
                            <a:pt x="664" y="20"/>
                            <a:pt x="654" y="29"/>
                          </a:cubicBezTo>
                          <a:cubicBezTo>
                            <a:pt x="632" y="49"/>
                            <a:pt x="618" y="75"/>
                            <a:pt x="605" y="99"/>
                          </a:cubicBezTo>
                          <a:cubicBezTo>
                            <a:pt x="603" y="103"/>
                            <a:pt x="602" y="107"/>
                            <a:pt x="599" y="110"/>
                          </a:cubicBezTo>
                          <a:cubicBezTo>
                            <a:pt x="592" y="125"/>
                            <a:pt x="584" y="140"/>
                            <a:pt x="577" y="154"/>
                          </a:cubicBezTo>
                          <a:cubicBezTo>
                            <a:pt x="553" y="202"/>
                            <a:pt x="530" y="245"/>
                            <a:pt x="495" y="280"/>
                          </a:cubicBezTo>
                          <a:cubicBezTo>
                            <a:pt x="449" y="325"/>
                            <a:pt x="394" y="349"/>
                            <a:pt x="339" y="349"/>
                          </a:cubicBezTo>
                          <a:cubicBezTo>
                            <a:pt x="285" y="348"/>
                            <a:pt x="229" y="325"/>
                            <a:pt x="187" y="288"/>
                          </a:cubicBezTo>
                          <a:cubicBezTo>
                            <a:pt x="162" y="265"/>
                            <a:pt x="132" y="240"/>
                            <a:pt x="90" y="239"/>
                          </a:cubicBezTo>
                          <a:cubicBezTo>
                            <a:pt x="67" y="238"/>
                            <a:pt x="44" y="247"/>
                            <a:pt x="27" y="263"/>
                          </a:cubicBezTo>
                          <a:cubicBezTo>
                            <a:pt x="10" y="278"/>
                            <a:pt x="2" y="299"/>
                            <a:pt x="0" y="323"/>
                          </a:cubicBezTo>
                          <a:cubicBezTo>
                            <a:pt x="0" y="338"/>
                            <a:pt x="7" y="351"/>
                            <a:pt x="18" y="360"/>
                          </a:cubicBezTo>
                          <a:cubicBezTo>
                            <a:pt x="28" y="369"/>
                            <a:pt x="42" y="373"/>
                            <a:pt x="54" y="370"/>
                          </a:cubicBezTo>
                          <a:cubicBezTo>
                            <a:pt x="72" y="366"/>
                            <a:pt x="83" y="350"/>
                            <a:pt x="80" y="333"/>
                          </a:cubicBezTo>
                          <a:cubicBezTo>
                            <a:pt x="79" y="325"/>
                            <a:pt x="75" y="319"/>
                            <a:pt x="69" y="314"/>
                          </a:cubicBezTo>
                          <a:cubicBezTo>
                            <a:pt x="70" y="313"/>
                            <a:pt x="70" y="311"/>
                            <a:pt x="72" y="311"/>
                          </a:cubicBezTo>
                          <a:cubicBezTo>
                            <a:pt x="77" y="304"/>
                            <a:pt x="83" y="302"/>
                            <a:pt x="89" y="302"/>
                          </a:cubicBezTo>
                          <a:cubicBezTo>
                            <a:pt x="108" y="303"/>
                            <a:pt x="127" y="318"/>
                            <a:pt x="144" y="334"/>
                          </a:cubicBezTo>
                          <a:cubicBezTo>
                            <a:pt x="147" y="337"/>
                            <a:pt x="149" y="338"/>
                            <a:pt x="152" y="340"/>
                          </a:cubicBezTo>
                          <a:cubicBezTo>
                            <a:pt x="169" y="355"/>
                            <a:pt x="179" y="377"/>
                            <a:pt x="179" y="399"/>
                          </a:cubicBezTo>
                          <a:cubicBezTo>
                            <a:pt x="179" y="414"/>
                            <a:pt x="177" y="430"/>
                            <a:pt x="173" y="444"/>
                          </a:cubicBezTo>
                          <a:cubicBezTo>
                            <a:pt x="165" y="467"/>
                            <a:pt x="150" y="529"/>
                            <a:pt x="134" y="540"/>
                          </a:cubicBezTo>
                          <a:cubicBezTo>
                            <a:pt x="118" y="533"/>
                            <a:pt x="100" y="524"/>
                            <a:pt x="84" y="514"/>
                          </a:cubicBezTo>
                          <a:cubicBezTo>
                            <a:pt x="72" y="507"/>
                            <a:pt x="55" y="512"/>
                            <a:pt x="49" y="524"/>
                          </a:cubicBezTo>
                          <a:cubicBezTo>
                            <a:pt x="42" y="537"/>
                            <a:pt x="47" y="553"/>
                            <a:pt x="59" y="559"/>
                          </a:cubicBezTo>
                          <a:cubicBezTo>
                            <a:pt x="82" y="572"/>
                            <a:pt x="104" y="583"/>
                            <a:pt x="127" y="593"/>
                          </a:cubicBezTo>
                          <a:lnTo>
                            <a:pt x="128" y="593"/>
                          </a:lnTo>
                          <a:cubicBezTo>
                            <a:pt x="147" y="600"/>
                            <a:pt x="164" y="608"/>
                            <a:pt x="183" y="614"/>
                          </a:cubicBezTo>
                          <a:cubicBezTo>
                            <a:pt x="224" y="628"/>
                            <a:pt x="267" y="637"/>
                            <a:pt x="309" y="640"/>
                          </a:cubicBezTo>
                          <a:cubicBezTo>
                            <a:pt x="323" y="642"/>
                            <a:pt x="338" y="642"/>
                            <a:pt x="352" y="642"/>
                          </a:cubicBezTo>
                          <a:cubicBezTo>
                            <a:pt x="380" y="642"/>
                            <a:pt x="410" y="639"/>
                            <a:pt x="439" y="634"/>
                          </a:cubicBezTo>
                          <a:cubicBezTo>
                            <a:pt x="483" y="627"/>
                            <a:pt x="528" y="614"/>
                            <a:pt x="572" y="597"/>
                          </a:cubicBezTo>
                          <a:cubicBezTo>
                            <a:pt x="585" y="592"/>
                            <a:pt x="592" y="577"/>
                            <a:pt x="587" y="563"/>
                          </a:cubicBezTo>
                          <a:cubicBezTo>
                            <a:pt x="582" y="549"/>
                            <a:pt x="567" y="543"/>
                            <a:pt x="553" y="548"/>
                          </a:cubicBezTo>
                          <a:cubicBezTo>
                            <a:pt x="533" y="555"/>
                            <a:pt x="514" y="563"/>
                            <a:pt x="494" y="568"/>
                          </a:cubicBezTo>
                          <a:cubicBezTo>
                            <a:pt x="480" y="554"/>
                            <a:pt x="473" y="489"/>
                            <a:pt x="470" y="465"/>
                          </a:cubicBezTo>
                          <a:cubicBezTo>
                            <a:pt x="467" y="438"/>
                            <a:pt x="470" y="409"/>
                            <a:pt x="483" y="385"/>
                          </a:cubicBezTo>
                          <a:cubicBezTo>
                            <a:pt x="497" y="359"/>
                            <a:pt x="525" y="345"/>
                            <a:pt x="545" y="324"/>
                          </a:cubicBezTo>
                          <a:cubicBezTo>
                            <a:pt x="588" y="283"/>
                            <a:pt x="614" y="230"/>
                            <a:pt x="639" y="182"/>
                          </a:cubicBezTo>
                          <a:cubicBezTo>
                            <a:pt x="647" y="168"/>
                            <a:pt x="654" y="153"/>
                            <a:pt x="662" y="139"/>
                          </a:cubicBezTo>
                          <a:cubicBezTo>
                            <a:pt x="664" y="135"/>
                            <a:pt x="665" y="132"/>
                            <a:pt x="668" y="128"/>
                          </a:cubicBezTo>
                          <a:cubicBezTo>
                            <a:pt x="678" y="108"/>
                            <a:pt x="689" y="89"/>
                            <a:pt x="703" y="77"/>
                          </a:cubicBezTo>
                          <a:cubicBezTo>
                            <a:pt x="712" y="69"/>
                            <a:pt x="723" y="65"/>
                            <a:pt x="728" y="65"/>
                          </a:cubicBezTo>
                          <a:lnTo>
                            <a:pt x="728" y="67"/>
                          </a:lnTo>
                          <a:cubicBezTo>
                            <a:pt x="734" y="83"/>
                            <a:pt x="754" y="92"/>
                            <a:pt x="770" y="84"/>
                          </a:cubicBezTo>
                          <a:cubicBezTo>
                            <a:pt x="783" y="78"/>
                            <a:pt x="790" y="59"/>
                            <a:pt x="783" y="43"/>
                          </a:cubicBezTo>
                          <a:close/>
                          <a:moveTo>
                            <a:pt x="211" y="568"/>
                          </a:moveTo>
                          <a:cubicBezTo>
                            <a:pt x="204" y="560"/>
                            <a:pt x="200" y="550"/>
                            <a:pt x="201" y="537"/>
                          </a:cubicBezTo>
                          <a:cubicBezTo>
                            <a:pt x="206" y="484"/>
                            <a:pt x="231" y="444"/>
                            <a:pt x="287" y="437"/>
                          </a:cubicBezTo>
                          <a:cubicBezTo>
                            <a:pt x="325" y="432"/>
                            <a:pt x="398" y="428"/>
                            <a:pt x="415" y="474"/>
                          </a:cubicBezTo>
                          <a:cubicBezTo>
                            <a:pt x="422" y="490"/>
                            <a:pt x="424" y="512"/>
                            <a:pt x="428" y="529"/>
                          </a:cubicBezTo>
                          <a:cubicBezTo>
                            <a:pt x="434" y="564"/>
                            <a:pt x="422" y="588"/>
                            <a:pt x="384" y="590"/>
                          </a:cubicBezTo>
                          <a:cubicBezTo>
                            <a:pt x="333" y="594"/>
                            <a:pt x="278" y="592"/>
                            <a:pt x="228" y="576"/>
                          </a:cubicBezTo>
                          <a:cubicBezTo>
                            <a:pt x="220" y="574"/>
                            <a:pt x="215" y="572"/>
                            <a:pt x="211" y="5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5" name="Freeform 51">
                      <a:extLst>
                        <a:ext uri="{FF2B5EF4-FFF2-40B4-BE49-F238E27FC236}">
                          <a16:creationId xmlns:a16="http://schemas.microsoft.com/office/drawing/2014/main" id="{9EBD76AF-0FA5-1F2B-AC0E-761A69EB2200}"/>
                        </a:ext>
                      </a:extLst>
                    </p:cNvPr>
                    <p:cNvSpPr>
                      <a:spLocks/>
                    </p:cNvSpPr>
                    <p:nvPr/>
                  </p:nvSpPr>
                  <p:spPr bwMode="auto">
                    <a:xfrm>
                      <a:off x="4833021" y="-1924649"/>
                      <a:ext cx="1654178" cy="2727324"/>
                    </a:xfrm>
                    <a:custGeom>
                      <a:avLst/>
                      <a:gdLst>
                        <a:gd name="T0" fmla="*/ 177 w 250"/>
                        <a:gd name="T1" fmla="*/ 383 h 413"/>
                        <a:gd name="T2" fmla="*/ 244 w 250"/>
                        <a:gd name="T3" fmla="*/ 309 h 413"/>
                        <a:gd name="T4" fmla="*/ 204 w 250"/>
                        <a:gd name="T5" fmla="*/ 213 h 413"/>
                        <a:gd name="T6" fmla="*/ 167 w 250"/>
                        <a:gd name="T7" fmla="*/ 194 h 413"/>
                        <a:gd name="T8" fmla="*/ 148 w 250"/>
                        <a:gd name="T9" fmla="*/ 185 h 413"/>
                        <a:gd name="T10" fmla="*/ 135 w 250"/>
                        <a:gd name="T11" fmla="*/ 179 h 413"/>
                        <a:gd name="T12" fmla="*/ 103 w 250"/>
                        <a:gd name="T13" fmla="*/ 163 h 413"/>
                        <a:gd name="T14" fmla="*/ 89 w 250"/>
                        <a:gd name="T15" fmla="*/ 110 h 413"/>
                        <a:gd name="T16" fmla="*/ 129 w 250"/>
                        <a:gd name="T17" fmla="*/ 85 h 413"/>
                        <a:gd name="T18" fmla="*/ 171 w 250"/>
                        <a:gd name="T19" fmla="*/ 114 h 413"/>
                        <a:gd name="T20" fmla="*/ 175 w 250"/>
                        <a:gd name="T21" fmla="*/ 132 h 413"/>
                        <a:gd name="T22" fmla="*/ 175 w 250"/>
                        <a:gd name="T23" fmla="*/ 133 h 413"/>
                        <a:gd name="T24" fmla="*/ 176 w 250"/>
                        <a:gd name="T25" fmla="*/ 139 h 413"/>
                        <a:gd name="T26" fmla="*/ 243 w 250"/>
                        <a:gd name="T27" fmla="*/ 139 h 413"/>
                        <a:gd name="T28" fmla="*/ 230 w 250"/>
                        <a:gd name="T29" fmla="*/ 82 h 413"/>
                        <a:gd name="T30" fmla="*/ 156 w 250"/>
                        <a:gd name="T31" fmla="*/ 34 h 413"/>
                        <a:gd name="T32" fmla="*/ 151 w 250"/>
                        <a:gd name="T33" fmla="*/ 33 h 413"/>
                        <a:gd name="T34" fmla="*/ 151 w 250"/>
                        <a:gd name="T35" fmla="*/ 0 h 413"/>
                        <a:gd name="T36" fmla="*/ 114 w 250"/>
                        <a:gd name="T37" fmla="*/ 0 h 413"/>
                        <a:gd name="T38" fmla="*/ 114 w 250"/>
                        <a:gd name="T39" fmla="*/ 29 h 413"/>
                        <a:gd name="T40" fmla="*/ 109 w 250"/>
                        <a:gd name="T41" fmla="*/ 30 h 413"/>
                        <a:gd name="T42" fmla="*/ 98 w 250"/>
                        <a:gd name="T43" fmla="*/ 34 h 413"/>
                        <a:gd name="T44" fmla="*/ 68 w 250"/>
                        <a:gd name="T45" fmla="*/ 45 h 413"/>
                        <a:gd name="T46" fmla="*/ 18 w 250"/>
                        <a:gd name="T47" fmla="*/ 121 h 413"/>
                        <a:gd name="T48" fmla="*/ 54 w 250"/>
                        <a:gd name="T49" fmla="*/ 203 h 413"/>
                        <a:gd name="T50" fmla="*/ 98 w 250"/>
                        <a:gd name="T51" fmla="*/ 225 h 413"/>
                        <a:gd name="T52" fmla="*/ 118 w 250"/>
                        <a:gd name="T53" fmla="*/ 234 h 413"/>
                        <a:gd name="T54" fmla="*/ 129 w 250"/>
                        <a:gd name="T55" fmla="*/ 239 h 413"/>
                        <a:gd name="T56" fmla="*/ 132 w 250"/>
                        <a:gd name="T57" fmla="*/ 240 h 413"/>
                        <a:gd name="T58" fmla="*/ 158 w 250"/>
                        <a:gd name="T59" fmla="*/ 254 h 413"/>
                        <a:gd name="T60" fmla="*/ 173 w 250"/>
                        <a:gd name="T61" fmla="*/ 307 h 413"/>
                        <a:gd name="T62" fmla="*/ 133 w 250"/>
                        <a:gd name="T63" fmla="*/ 334 h 413"/>
                        <a:gd name="T64" fmla="*/ 118 w 250"/>
                        <a:gd name="T65" fmla="*/ 334 h 413"/>
                        <a:gd name="T66" fmla="*/ 73 w 250"/>
                        <a:gd name="T67" fmla="*/ 290 h 413"/>
                        <a:gd name="T68" fmla="*/ 73 w 250"/>
                        <a:gd name="T69" fmla="*/ 285 h 413"/>
                        <a:gd name="T70" fmla="*/ 71 w 250"/>
                        <a:gd name="T71" fmla="*/ 278 h 413"/>
                        <a:gd name="T72" fmla="*/ 5 w 250"/>
                        <a:gd name="T73" fmla="*/ 278 h 413"/>
                        <a:gd name="T74" fmla="*/ 103 w 250"/>
                        <a:gd name="T75" fmla="*/ 385 h 413"/>
                        <a:gd name="T76" fmla="*/ 108 w 250"/>
                        <a:gd name="T77" fmla="*/ 387 h 413"/>
                        <a:gd name="T78" fmla="*/ 108 w 250"/>
                        <a:gd name="T79" fmla="*/ 413 h 413"/>
                        <a:gd name="T80" fmla="*/ 145 w 250"/>
                        <a:gd name="T81" fmla="*/ 413 h 413"/>
                        <a:gd name="T82" fmla="*/ 145 w 250"/>
                        <a:gd name="T83" fmla="*/ 387 h 413"/>
                        <a:gd name="T84" fmla="*/ 155 w 250"/>
                        <a:gd name="T85" fmla="*/ 384 h 413"/>
                        <a:gd name="T86" fmla="*/ 177 w 250"/>
                        <a:gd name="T87" fmla="*/ 38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0" h="413">
                          <a:moveTo>
                            <a:pt x="177" y="383"/>
                          </a:moveTo>
                          <a:cubicBezTo>
                            <a:pt x="217" y="370"/>
                            <a:pt x="239" y="345"/>
                            <a:pt x="244" y="309"/>
                          </a:cubicBezTo>
                          <a:cubicBezTo>
                            <a:pt x="250" y="265"/>
                            <a:pt x="237" y="233"/>
                            <a:pt x="204" y="213"/>
                          </a:cubicBezTo>
                          <a:cubicBezTo>
                            <a:pt x="193" y="205"/>
                            <a:pt x="179" y="200"/>
                            <a:pt x="167" y="194"/>
                          </a:cubicBezTo>
                          <a:cubicBezTo>
                            <a:pt x="160" y="192"/>
                            <a:pt x="154" y="188"/>
                            <a:pt x="148" y="185"/>
                          </a:cubicBezTo>
                          <a:cubicBezTo>
                            <a:pt x="144" y="183"/>
                            <a:pt x="140" y="182"/>
                            <a:pt x="135" y="179"/>
                          </a:cubicBezTo>
                          <a:cubicBezTo>
                            <a:pt x="124" y="174"/>
                            <a:pt x="114" y="169"/>
                            <a:pt x="103" y="163"/>
                          </a:cubicBezTo>
                          <a:cubicBezTo>
                            <a:pt x="88" y="153"/>
                            <a:pt x="82" y="132"/>
                            <a:pt x="89" y="110"/>
                          </a:cubicBezTo>
                          <a:cubicBezTo>
                            <a:pt x="95" y="93"/>
                            <a:pt x="106" y="85"/>
                            <a:pt x="129" y="85"/>
                          </a:cubicBezTo>
                          <a:cubicBezTo>
                            <a:pt x="150" y="85"/>
                            <a:pt x="165" y="95"/>
                            <a:pt x="171" y="114"/>
                          </a:cubicBezTo>
                          <a:cubicBezTo>
                            <a:pt x="174" y="119"/>
                            <a:pt x="174" y="125"/>
                            <a:pt x="175" y="132"/>
                          </a:cubicBezTo>
                          <a:lnTo>
                            <a:pt x="175" y="133"/>
                          </a:lnTo>
                          <a:cubicBezTo>
                            <a:pt x="175" y="135"/>
                            <a:pt x="176" y="138"/>
                            <a:pt x="176" y="139"/>
                          </a:cubicBezTo>
                          <a:lnTo>
                            <a:pt x="243" y="139"/>
                          </a:lnTo>
                          <a:cubicBezTo>
                            <a:pt x="245" y="120"/>
                            <a:pt x="240" y="98"/>
                            <a:pt x="230" y="82"/>
                          </a:cubicBezTo>
                          <a:cubicBezTo>
                            <a:pt x="215" y="57"/>
                            <a:pt x="193" y="42"/>
                            <a:pt x="156" y="34"/>
                          </a:cubicBezTo>
                          <a:lnTo>
                            <a:pt x="151" y="33"/>
                          </a:lnTo>
                          <a:lnTo>
                            <a:pt x="151" y="0"/>
                          </a:lnTo>
                          <a:lnTo>
                            <a:pt x="114" y="0"/>
                          </a:lnTo>
                          <a:lnTo>
                            <a:pt x="114" y="29"/>
                          </a:lnTo>
                          <a:lnTo>
                            <a:pt x="109" y="30"/>
                          </a:lnTo>
                          <a:lnTo>
                            <a:pt x="98" y="34"/>
                          </a:lnTo>
                          <a:cubicBezTo>
                            <a:pt x="87" y="38"/>
                            <a:pt x="77" y="40"/>
                            <a:pt x="68" y="45"/>
                          </a:cubicBezTo>
                          <a:cubicBezTo>
                            <a:pt x="39" y="60"/>
                            <a:pt x="20" y="88"/>
                            <a:pt x="18" y="121"/>
                          </a:cubicBezTo>
                          <a:cubicBezTo>
                            <a:pt x="15" y="154"/>
                            <a:pt x="29" y="184"/>
                            <a:pt x="54" y="203"/>
                          </a:cubicBezTo>
                          <a:cubicBezTo>
                            <a:pt x="68" y="213"/>
                            <a:pt x="83" y="219"/>
                            <a:pt x="98" y="225"/>
                          </a:cubicBezTo>
                          <a:cubicBezTo>
                            <a:pt x="104" y="228"/>
                            <a:pt x="112" y="232"/>
                            <a:pt x="118" y="234"/>
                          </a:cubicBezTo>
                          <a:cubicBezTo>
                            <a:pt x="122" y="237"/>
                            <a:pt x="125" y="238"/>
                            <a:pt x="129" y="239"/>
                          </a:cubicBezTo>
                          <a:lnTo>
                            <a:pt x="132" y="240"/>
                          </a:lnTo>
                          <a:cubicBezTo>
                            <a:pt x="142" y="244"/>
                            <a:pt x="150" y="249"/>
                            <a:pt x="158" y="254"/>
                          </a:cubicBezTo>
                          <a:cubicBezTo>
                            <a:pt x="174" y="264"/>
                            <a:pt x="180" y="285"/>
                            <a:pt x="173" y="307"/>
                          </a:cubicBezTo>
                          <a:cubicBezTo>
                            <a:pt x="168" y="324"/>
                            <a:pt x="154" y="333"/>
                            <a:pt x="133" y="334"/>
                          </a:cubicBezTo>
                          <a:lnTo>
                            <a:pt x="118" y="334"/>
                          </a:lnTo>
                          <a:cubicBezTo>
                            <a:pt x="93" y="333"/>
                            <a:pt x="77" y="317"/>
                            <a:pt x="73" y="290"/>
                          </a:cubicBezTo>
                          <a:lnTo>
                            <a:pt x="73" y="285"/>
                          </a:lnTo>
                          <a:lnTo>
                            <a:pt x="71" y="278"/>
                          </a:lnTo>
                          <a:lnTo>
                            <a:pt x="5" y="278"/>
                          </a:lnTo>
                          <a:cubicBezTo>
                            <a:pt x="0" y="334"/>
                            <a:pt x="32" y="369"/>
                            <a:pt x="103" y="385"/>
                          </a:cubicBezTo>
                          <a:lnTo>
                            <a:pt x="108" y="387"/>
                          </a:lnTo>
                          <a:lnTo>
                            <a:pt x="108" y="413"/>
                          </a:lnTo>
                          <a:lnTo>
                            <a:pt x="145" y="413"/>
                          </a:lnTo>
                          <a:lnTo>
                            <a:pt x="145" y="387"/>
                          </a:lnTo>
                          <a:lnTo>
                            <a:pt x="155" y="384"/>
                          </a:lnTo>
                          <a:cubicBezTo>
                            <a:pt x="164" y="385"/>
                            <a:pt x="170" y="384"/>
                            <a:pt x="177" y="3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grpSp>
            <p:nvGrpSpPr>
              <p:cNvPr id="12" name="Group 11">
                <a:extLst>
                  <a:ext uri="{FF2B5EF4-FFF2-40B4-BE49-F238E27FC236}">
                    <a16:creationId xmlns:a16="http://schemas.microsoft.com/office/drawing/2014/main" id="{D3A06B68-1D9D-74FB-C165-8237AE34F6C1}"/>
                  </a:ext>
                </a:extLst>
              </p:cNvPr>
              <p:cNvGrpSpPr/>
              <p:nvPr/>
            </p:nvGrpSpPr>
            <p:grpSpPr>
              <a:xfrm>
                <a:off x="8723788" y="1373132"/>
                <a:ext cx="2081662" cy="1335789"/>
                <a:chOff x="8723788" y="1293133"/>
                <a:chExt cx="2081662" cy="1335789"/>
              </a:xfrm>
            </p:grpSpPr>
            <p:sp>
              <p:nvSpPr>
                <p:cNvPr id="31" name="TextBox 30">
                  <a:extLst>
                    <a:ext uri="{FF2B5EF4-FFF2-40B4-BE49-F238E27FC236}">
                      <a16:creationId xmlns:a16="http://schemas.microsoft.com/office/drawing/2014/main" id="{AFE4FB40-F266-609C-0D7F-3CEEDB66B227}"/>
                    </a:ext>
                  </a:extLst>
                </p:cNvPr>
                <p:cNvSpPr txBox="1"/>
                <p:nvPr/>
              </p:nvSpPr>
              <p:spPr>
                <a:xfrm>
                  <a:off x="8723788" y="2321145"/>
                  <a:ext cx="2081662" cy="307777"/>
                </a:xfrm>
                <a:prstGeom prst="rect">
                  <a:avLst/>
                </a:prstGeom>
                <a:no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2</a:t>
                  </a:r>
                  <a:r>
                    <a:rPr kumimoji="0" lang="en-US" sz="1400" b="0" i="0" u="none" strike="noStrike" kern="0" cap="none" spc="0" normalizeH="0" baseline="30000" noProof="0" dirty="0">
                      <a:ln>
                        <a:noFill/>
                      </a:ln>
                      <a:solidFill>
                        <a:srgbClr val="000000"/>
                      </a:solidFill>
                      <a:effectLst/>
                      <a:uLnTx/>
                      <a:uFillTx/>
                      <a:latin typeface="Arial"/>
                      <a:ea typeface="Arial"/>
                      <a:cs typeface="Arial"/>
                      <a:sym typeface="Arial"/>
                    </a:rPr>
                    <a:t>nd</a:t>
                  </a: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 Annual</a:t>
                  </a:r>
                  <a:r>
                    <a:rPr kumimoji="0" lang="en-US" sz="1400" b="0" i="0" u="none" strike="noStrike" kern="0" cap="none" spc="0" normalizeH="0" baseline="0" noProof="0" dirty="0">
                      <a:ln>
                        <a:noFill/>
                      </a:ln>
                      <a:solidFill>
                        <a:srgbClr val="3F3F3F"/>
                      </a:solidFill>
                      <a:effectLst/>
                      <a:uLnTx/>
                      <a:uFillTx/>
                      <a:latin typeface="Arial"/>
                      <a:cs typeface="Arial"/>
                      <a:sym typeface="Arial"/>
                    </a:rPr>
                    <a:t> </a:t>
                  </a: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Think Tank</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32" name="Group 31">
                  <a:extLst>
                    <a:ext uri="{FF2B5EF4-FFF2-40B4-BE49-F238E27FC236}">
                      <a16:creationId xmlns:a16="http://schemas.microsoft.com/office/drawing/2014/main" id="{0984492B-7C29-2925-186C-385A54F37D0F}"/>
                    </a:ext>
                  </a:extLst>
                </p:cNvPr>
                <p:cNvGrpSpPr/>
                <p:nvPr/>
              </p:nvGrpSpPr>
              <p:grpSpPr>
                <a:xfrm>
                  <a:off x="9282582" y="1293133"/>
                  <a:ext cx="977523" cy="978408"/>
                  <a:chOff x="8270735" y="1377636"/>
                  <a:chExt cx="977523" cy="978408"/>
                </a:xfrm>
              </p:grpSpPr>
              <p:sp>
                <p:nvSpPr>
                  <p:cNvPr id="33" name="Freeform 54">
                    <a:extLst>
                      <a:ext uri="{FF2B5EF4-FFF2-40B4-BE49-F238E27FC236}">
                        <a16:creationId xmlns:a16="http://schemas.microsoft.com/office/drawing/2014/main" id="{1554442C-B652-6EBF-DD78-3E65F3ECB69C}"/>
                      </a:ext>
                    </a:extLst>
                  </p:cNvPr>
                  <p:cNvSpPr/>
                  <p:nvPr/>
                </p:nvSpPr>
                <p:spPr>
                  <a:xfrm>
                    <a:off x="8270735" y="1377636"/>
                    <a:ext cx="977523" cy="978408"/>
                  </a:xfrm>
                  <a:prstGeom prst="ellipse">
                    <a:avLst/>
                  </a:prstGeom>
                  <a:solidFill>
                    <a:srgbClr val="1E4E2D"/>
                  </a:solidFill>
                  <a:ln w="6350" cap="flat" cmpd="sng" algn="ctr">
                    <a:noFill/>
                    <a:prstDash val="solid"/>
                    <a:miter lim="800000"/>
                  </a:ln>
                  <a:effectLst/>
                </p:spPr>
                <p:txBody>
                  <a:bodyPr wrap="square" rtlCol="0" anchor="ctr">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grpSp>
                <p:nvGrpSpPr>
                  <p:cNvPr id="34" name="Group 33">
                    <a:extLst>
                      <a:ext uri="{FF2B5EF4-FFF2-40B4-BE49-F238E27FC236}">
                        <a16:creationId xmlns:a16="http://schemas.microsoft.com/office/drawing/2014/main" id="{992655A0-4B82-39C9-93BC-DCE27294D603}"/>
                      </a:ext>
                    </a:extLst>
                  </p:cNvPr>
                  <p:cNvGrpSpPr/>
                  <p:nvPr/>
                </p:nvGrpSpPr>
                <p:grpSpPr>
                  <a:xfrm>
                    <a:off x="8503964" y="1525178"/>
                    <a:ext cx="511064" cy="683324"/>
                    <a:chOff x="4638675" y="1304926"/>
                    <a:chExt cx="2411413" cy="3224212"/>
                  </a:xfrm>
                  <a:solidFill>
                    <a:schemeClr val="bg1"/>
                  </a:solidFill>
                </p:grpSpPr>
                <p:sp>
                  <p:nvSpPr>
                    <p:cNvPr id="35" name="Freeform 95">
                      <a:extLst>
                        <a:ext uri="{FF2B5EF4-FFF2-40B4-BE49-F238E27FC236}">
                          <a16:creationId xmlns:a16="http://schemas.microsoft.com/office/drawing/2014/main" id="{9C1C5B89-1ACC-AFA5-485D-DB0685CCA3FF}"/>
                        </a:ext>
                      </a:extLst>
                    </p:cNvPr>
                    <p:cNvSpPr>
                      <a:spLocks/>
                    </p:cNvSpPr>
                    <p:nvPr/>
                  </p:nvSpPr>
                  <p:spPr bwMode="auto">
                    <a:xfrm>
                      <a:off x="5254625" y="1801813"/>
                      <a:ext cx="1179513" cy="2185988"/>
                    </a:xfrm>
                    <a:custGeom>
                      <a:avLst/>
                      <a:gdLst>
                        <a:gd name="T0" fmla="*/ 46 w 109"/>
                        <a:gd name="T1" fmla="*/ 0 h 202"/>
                        <a:gd name="T2" fmla="*/ 46 w 109"/>
                        <a:gd name="T3" fmla="*/ 49 h 202"/>
                        <a:gd name="T4" fmla="*/ 46 w 109"/>
                        <a:gd name="T5" fmla="*/ 49 h 202"/>
                        <a:gd name="T6" fmla="*/ 46 w 109"/>
                        <a:gd name="T7" fmla="*/ 79 h 202"/>
                        <a:gd name="T8" fmla="*/ 37 w 109"/>
                        <a:gd name="T9" fmla="*/ 67 h 202"/>
                        <a:gd name="T10" fmla="*/ 0 w 109"/>
                        <a:gd name="T11" fmla="*/ 52 h 202"/>
                        <a:gd name="T12" fmla="*/ 0 w 109"/>
                        <a:gd name="T13" fmla="*/ 69 h 202"/>
                        <a:gd name="T14" fmla="*/ 25 w 109"/>
                        <a:gd name="T15" fmla="*/ 79 h 202"/>
                        <a:gd name="T16" fmla="*/ 40 w 109"/>
                        <a:gd name="T17" fmla="*/ 104 h 202"/>
                        <a:gd name="T18" fmla="*/ 46 w 109"/>
                        <a:gd name="T19" fmla="*/ 142 h 202"/>
                        <a:gd name="T20" fmla="*/ 46 w 109"/>
                        <a:gd name="T21" fmla="*/ 202 h 202"/>
                        <a:gd name="T22" fmla="*/ 63 w 109"/>
                        <a:gd name="T23" fmla="*/ 202 h 202"/>
                        <a:gd name="T24" fmla="*/ 63 w 109"/>
                        <a:gd name="T25" fmla="*/ 142 h 202"/>
                        <a:gd name="T26" fmla="*/ 69 w 109"/>
                        <a:gd name="T27" fmla="*/ 104 h 202"/>
                        <a:gd name="T28" fmla="*/ 83 w 109"/>
                        <a:gd name="T29" fmla="*/ 79 h 202"/>
                        <a:gd name="T30" fmla="*/ 109 w 109"/>
                        <a:gd name="T31" fmla="*/ 69 h 202"/>
                        <a:gd name="T32" fmla="*/ 109 w 109"/>
                        <a:gd name="T33" fmla="*/ 52 h 202"/>
                        <a:gd name="T34" fmla="*/ 72 w 109"/>
                        <a:gd name="T35" fmla="*/ 67 h 202"/>
                        <a:gd name="T36" fmla="*/ 63 w 109"/>
                        <a:gd name="T37" fmla="*/ 79 h 202"/>
                        <a:gd name="T38" fmla="*/ 63 w 109"/>
                        <a:gd name="T39" fmla="*/ 33 h 202"/>
                        <a:gd name="T40" fmla="*/ 63 w 109"/>
                        <a:gd name="T41" fmla="*/ 33 h 202"/>
                        <a:gd name="T42" fmla="*/ 63 w 109"/>
                        <a:gd name="T43" fmla="*/ 0 h 202"/>
                        <a:gd name="T44" fmla="*/ 46 w 109"/>
                        <a:gd name="T4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202">
                          <a:moveTo>
                            <a:pt x="46" y="0"/>
                          </a:moveTo>
                          <a:lnTo>
                            <a:pt x="46" y="49"/>
                          </a:lnTo>
                          <a:lnTo>
                            <a:pt x="46" y="49"/>
                          </a:lnTo>
                          <a:lnTo>
                            <a:pt x="46" y="79"/>
                          </a:lnTo>
                          <a:cubicBezTo>
                            <a:pt x="44" y="75"/>
                            <a:pt x="41" y="71"/>
                            <a:pt x="37" y="67"/>
                          </a:cubicBezTo>
                          <a:cubicBezTo>
                            <a:pt x="28" y="58"/>
                            <a:pt x="15" y="52"/>
                            <a:pt x="0" y="52"/>
                          </a:cubicBezTo>
                          <a:lnTo>
                            <a:pt x="0" y="69"/>
                          </a:lnTo>
                          <a:cubicBezTo>
                            <a:pt x="11" y="69"/>
                            <a:pt x="19" y="73"/>
                            <a:pt x="25" y="79"/>
                          </a:cubicBezTo>
                          <a:cubicBezTo>
                            <a:pt x="32" y="85"/>
                            <a:pt x="37" y="94"/>
                            <a:pt x="40" y="104"/>
                          </a:cubicBezTo>
                          <a:cubicBezTo>
                            <a:pt x="46" y="123"/>
                            <a:pt x="46" y="142"/>
                            <a:pt x="46" y="142"/>
                          </a:cubicBezTo>
                          <a:lnTo>
                            <a:pt x="46" y="202"/>
                          </a:lnTo>
                          <a:lnTo>
                            <a:pt x="63" y="202"/>
                          </a:lnTo>
                          <a:lnTo>
                            <a:pt x="63" y="142"/>
                          </a:lnTo>
                          <a:cubicBezTo>
                            <a:pt x="63" y="142"/>
                            <a:pt x="63" y="123"/>
                            <a:pt x="69" y="104"/>
                          </a:cubicBezTo>
                          <a:cubicBezTo>
                            <a:pt x="72" y="94"/>
                            <a:pt x="77" y="85"/>
                            <a:pt x="83" y="79"/>
                          </a:cubicBezTo>
                          <a:cubicBezTo>
                            <a:pt x="90" y="73"/>
                            <a:pt x="97" y="69"/>
                            <a:pt x="109" y="69"/>
                          </a:cubicBezTo>
                          <a:lnTo>
                            <a:pt x="109" y="52"/>
                          </a:lnTo>
                          <a:cubicBezTo>
                            <a:pt x="93" y="52"/>
                            <a:pt x="81" y="58"/>
                            <a:pt x="72" y="67"/>
                          </a:cubicBezTo>
                          <a:cubicBezTo>
                            <a:pt x="68" y="71"/>
                            <a:pt x="65" y="75"/>
                            <a:pt x="63" y="79"/>
                          </a:cubicBezTo>
                          <a:lnTo>
                            <a:pt x="63" y="33"/>
                          </a:lnTo>
                          <a:lnTo>
                            <a:pt x="63" y="33"/>
                          </a:lnTo>
                          <a:lnTo>
                            <a:pt x="63" y="0"/>
                          </a:lnTo>
                          <a:lnTo>
                            <a:pt x="4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6" name="Freeform 96">
                      <a:extLst>
                        <a:ext uri="{FF2B5EF4-FFF2-40B4-BE49-F238E27FC236}">
                          <a16:creationId xmlns:a16="http://schemas.microsoft.com/office/drawing/2014/main" id="{9EF0E244-3395-4B03-7396-C67313CE0D84}"/>
                        </a:ext>
                      </a:extLst>
                    </p:cNvPr>
                    <p:cNvSpPr>
                      <a:spLocks/>
                    </p:cNvSpPr>
                    <p:nvPr/>
                  </p:nvSpPr>
                  <p:spPr bwMode="auto">
                    <a:xfrm>
                      <a:off x="4638675" y="2170113"/>
                      <a:ext cx="757238" cy="573088"/>
                    </a:xfrm>
                    <a:custGeom>
                      <a:avLst/>
                      <a:gdLst>
                        <a:gd name="T0" fmla="*/ 68 w 70"/>
                        <a:gd name="T1" fmla="*/ 0 h 53"/>
                        <a:gd name="T2" fmla="*/ 68 w 70"/>
                        <a:gd name="T3" fmla="*/ 0 h 53"/>
                        <a:gd name="T4" fmla="*/ 67 w 70"/>
                        <a:gd name="T5" fmla="*/ 0 h 53"/>
                        <a:gd name="T6" fmla="*/ 1 w 70"/>
                        <a:gd name="T7" fmla="*/ 24 h 53"/>
                        <a:gd name="T8" fmla="*/ 1 w 70"/>
                        <a:gd name="T9" fmla="*/ 28 h 53"/>
                        <a:gd name="T10" fmla="*/ 67 w 70"/>
                        <a:gd name="T11" fmla="*/ 52 h 53"/>
                        <a:gd name="T12" fmla="*/ 69 w 70"/>
                        <a:gd name="T13" fmla="*/ 49 h 53"/>
                        <a:gd name="T14" fmla="*/ 69 w 70"/>
                        <a:gd name="T15" fmla="*/ 3 h 53"/>
                        <a:gd name="T16" fmla="*/ 68 w 70"/>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53">
                          <a:moveTo>
                            <a:pt x="68" y="0"/>
                          </a:moveTo>
                          <a:lnTo>
                            <a:pt x="68" y="0"/>
                          </a:lnTo>
                          <a:cubicBezTo>
                            <a:pt x="67" y="0"/>
                            <a:pt x="67" y="0"/>
                            <a:pt x="67" y="0"/>
                          </a:cubicBezTo>
                          <a:lnTo>
                            <a:pt x="1" y="24"/>
                          </a:lnTo>
                          <a:cubicBezTo>
                            <a:pt x="0" y="25"/>
                            <a:pt x="0" y="27"/>
                            <a:pt x="1" y="28"/>
                          </a:cubicBezTo>
                          <a:lnTo>
                            <a:pt x="67" y="52"/>
                          </a:lnTo>
                          <a:cubicBezTo>
                            <a:pt x="69" y="53"/>
                            <a:pt x="70" y="51"/>
                            <a:pt x="69" y="49"/>
                          </a:cubicBezTo>
                          <a:cubicBezTo>
                            <a:pt x="59" y="35"/>
                            <a:pt x="59" y="17"/>
                            <a:pt x="69" y="3"/>
                          </a:cubicBezTo>
                          <a:cubicBezTo>
                            <a:pt x="70" y="2"/>
                            <a:pt x="69" y="0"/>
                            <a:pt x="6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7" name="Freeform 97">
                      <a:extLst>
                        <a:ext uri="{FF2B5EF4-FFF2-40B4-BE49-F238E27FC236}">
                          <a16:creationId xmlns:a16="http://schemas.microsoft.com/office/drawing/2014/main" id="{26C3FDCC-5F1C-F5A4-9675-005CE05A1481}"/>
                        </a:ext>
                      </a:extLst>
                    </p:cNvPr>
                    <p:cNvSpPr>
                      <a:spLocks/>
                    </p:cNvSpPr>
                    <p:nvPr/>
                  </p:nvSpPr>
                  <p:spPr bwMode="auto">
                    <a:xfrm>
                      <a:off x="6283325" y="2170113"/>
                      <a:ext cx="766763" cy="573088"/>
                    </a:xfrm>
                    <a:custGeom>
                      <a:avLst/>
                      <a:gdLst>
                        <a:gd name="T0" fmla="*/ 3 w 71"/>
                        <a:gd name="T1" fmla="*/ 0 h 53"/>
                        <a:gd name="T2" fmla="*/ 2 w 71"/>
                        <a:gd name="T3" fmla="*/ 3 h 53"/>
                        <a:gd name="T4" fmla="*/ 2 w 71"/>
                        <a:gd name="T5" fmla="*/ 49 h 53"/>
                        <a:gd name="T6" fmla="*/ 4 w 71"/>
                        <a:gd name="T7" fmla="*/ 52 h 53"/>
                        <a:gd name="T8" fmla="*/ 69 w 71"/>
                        <a:gd name="T9" fmla="*/ 28 h 53"/>
                        <a:gd name="T10" fmla="*/ 69 w 71"/>
                        <a:gd name="T11" fmla="*/ 25 h 53"/>
                        <a:gd name="T12" fmla="*/ 4 w 71"/>
                        <a:gd name="T13" fmla="*/ 0 h 53"/>
                        <a:gd name="T14" fmla="*/ 3 w 71"/>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53">
                          <a:moveTo>
                            <a:pt x="3" y="0"/>
                          </a:moveTo>
                          <a:cubicBezTo>
                            <a:pt x="1" y="0"/>
                            <a:pt x="1" y="2"/>
                            <a:pt x="2" y="3"/>
                          </a:cubicBezTo>
                          <a:cubicBezTo>
                            <a:pt x="12" y="17"/>
                            <a:pt x="12" y="35"/>
                            <a:pt x="2" y="49"/>
                          </a:cubicBezTo>
                          <a:cubicBezTo>
                            <a:pt x="0" y="51"/>
                            <a:pt x="2" y="53"/>
                            <a:pt x="4" y="52"/>
                          </a:cubicBezTo>
                          <a:lnTo>
                            <a:pt x="69" y="28"/>
                          </a:lnTo>
                          <a:cubicBezTo>
                            <a:pt x="71" y="28"/>
                            <a:pt x="71" y="25"/>
                            <a:pt x="69" y="25"/>
                          </a:cubicBezTo>
                          <a:lnTo>
                            <a:pt x="4" y="0"/>
                          </a:lnTo>
                          <a:cubicBezTo>
                            <a:pt x="4" y="0"/>
                            <a:pt x="3" y="0"/>
                            <a:pt x="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8" name="Freeform 98">
                      <a:extLst>
                        <a:ext uri="{FF2B5EF4-FFF2-40B4-BE49-F238E27FC236}">
                          <a16:creationId xmlns:a16="http://schemas.microsoft.com/office/drawing/2014/main" id="{2FEC3FC4-7F04-BDF9-B583-A710184B65E5}"/>
                        </a:ext>
                      </a:extLst>
                    </p:cNvPr>
                    <p:cNvSpPr>
                      <a:spLocks/>
                    </p:cNvSpPr>
                    <p:nvPr/>
                  </p:nvSpPr>
                  <p:spPr bwMode="auto">
                    <a:xfrm>
                      <a:off x="5557838" y="1304926"/>
                      <a:ext cx="573088" cy="768350"/>
                    </a:xfrm>
                    <a:custGeom>
                      <a:avLst/>
                      <a:gdLst>
                        <a:gd name="T0" fmla="*/ 26 w 53"/>
                        <a:gd name="T1" fmla="*/ 1 h 71"/>
                        <a:gd name="T2" fmla="*/ 25 w 53"/>
                        <a:gd name="T3" fmla="*/ 2 h 71"/>
                        <a:gd name="T4" fmla="*/ 0 w 53"/>
                        <a:gd name="T5" fmla="*/ 67 h 71"/>
                        <a:gd name="T6" fmla="*/ 3 w 53"/>
                        <a:gd name="T7" fmla="*/ 70 h 71"/>
                        <a:gd name="T8" fmla="*/ 49 w 53"/>
                        <a:gd name="T9" fmla="*/ 70 h 71"/>
                        <a:gd name="T10" fmla="*/ 52 w 53"/>
                        <a:gd name="T11" fmla="*/ 68 h 71"/>
                        <a:gd name="T12" fmla="*/ 28 w 53"/>
                        <a:gd name="T13" fmla="*/ 2 h 71"/>
                        <a:gd name="T14" fmla="*/ 26 w 53"/>
                        <a:gd name="T15" fmla="*/ 1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71">
                          <a:moveTo>
                            <a:pt x="26" y="1"/>
                          </a:moveTo>
                          <a:cubicBezTo>
                            <a:pt x="25" y="1"/>
                            <a:pt x="25" y="1"/>
                            <a:pt x="25" y="2"/>
                          </a:cubicBezTo>
                          <a:lnTo>
                            <a:pt x="0" y="67"/>
                          </a:lnTo>
                          <a:cubicBezTo>
                            <a:pt x="0" y="69"/>
                            <a:pt x="2" y="71"/>
                            <a:pt x="3" y="70"/>
                          </a:cubicBezTo>
                          <a:cubicBezTo>
                            <a:pt x="17" y="60"/>
                            <a:pt x="36" y="60"/>
                            <a:pt x="49" y="70"/>
                          </a:cubicBezTo>
                          <a:cubicBezTo>
                            <a:pt x="51" y="71"/>
                            <a:pt x="53" y="69"/>
                            <a:pt x="52" y="68"/>
                          </a:cubicBezTo>
                          <a:lnTo>
                            <a:pt x="28" y="2"/>
                          </a:lnTo>
                          <a:cubicBezTo>
                            <a:pt x="28" y="1"/>
                            <a:pt x="27" y="0"/>
                            <a:pt x="2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9" name="Oval 99">
                      <a:extLst>
                        <a:ext uri="{FF2B5EF4-FFF2-40B4-BE49-F238E27FC236}">
                          <a16:creationId xmlns:a16="http://schemas.microsoft.com/office/drawing/2014/main" id="{2F296005-CE5B-982E-CFE0-F3EC8050D3E6}"/>
                        </a:ext>
                      </a:extLst>
                    </p:cNvPr>
                    <p:cNvSpPr>
                      <a:spLocks noChangeArrowheads="1"/>
                    </p:cNvSpPr>
                    <p:nvPr/>
                  </p:nvSpPr>
                  <p:spPr bwMode="auto">
                    <a:xfrm>
                      <a:off x="5481638" y="3814763"/>
                      <a:ext cx="714375" cy="7143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grpSp>
            <p:nvGrpSpPr>
              <p:cNvPr id="13" name="Group 12">
                <a:extLst>
                  <a:ext uri="{FF2B5EF4-FFF2-40B4-BE49-F238E27FC236}">
                    <a16:creationId xmlns:a16="http://schemas.microsoft.com/office/drawing/2014/main" id="{BB60225A-7413-CA8F-291D-808A012B75FB}"/>
                  </a:ext>
                </a:extLst>
              </p:cNvPr>
              <p:cNvGrpSpPr/>
              <p:nvPr/>
            </p:nvGrpSpPr>
            <p:grpSpPr>
              <a:xfrm>
                <a:off x="8207344" y="2976418"/>
                <a:ext cx="3127786" cy="1451834"/>
                <a:chOff x="8207344" y="2925448"/>
                <a:chExt cx="3127786" cy="1451834"/>
              </a:xfrm>
            </p:grpSpPr>
            <p:sp>
              <p:nvSpPr>
                <p:cNvPr id="25" name="TextBox 24">
                  <a:extLst>
                    <a:ext uri="{FF2B5EF4-FFF2-40B4-BE49-F238E27FC236}">
                      <a16:creationId xmlns:a16="http://schemas.microsoft.com/office/drawing/2014/main" id="{1E3E64B7-15EE-70F6-A506-1E9B6C801DD8}"/>
                    </a:ext>
                  </a:extLst>
                </p:cNvPr>
                <p:cNvSpPr txBox="1"/>
                <p:nvPr/>
              </p:nvSpPr>
              <p:spPr>
                <a:xfrm>
                  <a:off x="8207344" y="3854062"/>
                  <a:ext cx="3127786"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Adoption of Fentanyl Poisoning Awareness Curriculum 2024</a:t>
                  </a:r>
                </a:p>
              </p:txBody>
            </p:sp>
            <p:grpSp>
              <p:nvGrpSpPr>
                <p:cNvPr id="26" name="Group 25">
                  <a:extLst>
                    <a:ext uri="{FF2B5EF4-FFF2-40B4-BE49-F238E27FC236}">
                      <a16:creationId xmlns:a16="http://schemas.microsoft.com/office/drawing/2014/main" id="{003FA558-8637-7619-D72F-84995E48144D}"/>
                    </a:ext>
                  </a:extLst>
                </p:cNvPr>
                <p:cNvGrpSpPr/>
                <p:nvPr/>
              </p:nvGrpSpPr>
              <p:grpSpPr>
                <a:xfrm>
                  <a:off x="9282582" y="2925448"/>
                  <a:ext cx="977523" cy="978408"/>
                  <a:chOff x="8270735" y="3129339"/>
                  <a:chExt cx="977523" cy="978408"/>
                </a:xfrm>
              </p:grpSpPr>
              <p:sp>
                <p:nvSpPr>
                  <p:cNvPr id="27" name="Freeform 54">
                    <a:extLst>
                      <a:ext uri="{FF2B5EF4-FFF2-40B4-BE49-F238E27FC236}">
                        <a16:creationId xmlns:a16="http://schemas.microsoft.com/office/drawing/2014/main" id="{501849BB-D363-76C6-E4B3-5737F1AB52D2}"/>
                      </a:ext>
                    </a:extLst>
                  </p:cNvPr>
                  <p:cNvSpPr/>
                  <p:nvPr/>
                </p:nvSpPr>
                <p:spPr>
                  <a:xfrm>
                    <a:off x="8270735" y="3129339"/>
                    <a:ext cx="977523" cy="978408"/>
                  </a:xfrm>
                  <a:prstGeom prst="ellipse">
                    <a:avLst/>
                  </a:prstGeom>
                  <a:solidFill>
                    <a:srgbClr val="255F37"/>
                  </a:solidFill>
                  <a:ln w="6350" cap="flat" cmpd="sng" algn="ctr">
                    <a:noFill/>
                    <a:prstDash val="solid"/>
                    <a:miter lim="800000"/>
                  </a:ln>
                  <a:effectLst/>
                </p:spPr>
                <p:txBody>
                  <a:bodyPr wrap="square" rtlCol="0" anchor="ctr">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grpSp>
                <p:nvGrpSpPr>
                  <p:cNvPr id="28" name="Group 27">
                    <a:extLst>
                      <a:ext uri="{FF2B5EF4-FFF2-40B4-BE49-F238E27FC236}">
                        <a16:creationId xmlns:a16="http://schemas.microsoft.com/office/drawing/2014/main" id="{93EB8B09-2C17-8423-F8FD-72FF13BF9C16}"/>
                      </a:ext>
                    </a:extLst>
                  </p:cNvPr>
                  <p:cNvGrpSpPr/>
                  <p:nvPr/>
                </p:nvGrpSpPr>
                <p:grpSpPr>
                  <a:xfrm>
                    <a:off x="8461538" y="3361124"/>
                    <a:ext cx="595916" cy="514838"/>
                    <a:chOff x="3808413" y="730250"/>
                    <a:chExt cx="4468813" cy="3860800"/>
                  </a:xfrm>
                  <a:solidFill>
                    <a:schemeClr val="bg1"/>
                  </a:solidFill>
                </p:grpSpPr>
                <p:sp>
                  <p:nvSpPr>
                    <p:cNvPr id="29" name="Freeform 251">
                      <a:extLst>
                        <a:ext uri="{FF2B5EF4-FFF2-40B4-BE49-F238E27FC236}">
                          <a16:creationId xmlns:a16="http://schemas.microsoft.com/office/drawing/2014/main" id="{9EB106EA-D1D0-6287-F2E6-222273F71DB3}"/>
                        </a:ext>
                      </a:extLst>
                    </p:cNvPr>
                    <p:cNvSpPr>
                      <a:spLocks noEditPoints="1"/>
                    </p:cNvSpPr>
                    <p:nvPr/>
                  </p:nvSpPr>
                  <p:spPr bwMode="auto">
                    <a:xfrm>
                      <a:off x="3808413" y="730250"/>
                      <a:ext cx="4468813" cy="3860800"/>
                    </a:xfrm>
                    <a:custGeom>
                      <a:avLst/>
                      <a:gdLst>
                        <a:gd name="T0" fmla="*/ 522 w 1044"/>
                        <a:gd name="T1" fmla="*/ 904 h 904"/>
                        <a:gd name="T2" fmla="*/ 504 w 1044"/>
                        <a:gd name="T3" fmla="*/ 897 h 904"/>
                        <a:gd name="T4" fmla="*/ 117 w 1044"/>
                        <a:gd name="T5" fmla="*/ 509 h 904"/>
                        <a:gd name="T6" fmla="*/ 117 w 1044"/>
                        <a:gd name="T7" fmla="*/ 87 h 904"/>
                        <a:gd name="T8" fmla="*/ 329 w 1044"/>
                        <a:gd name="T9" fmla="*/ 4 h 904"/>
                        <a:gd name="T10" fmla="*/ 522 w 1044"/>
                        <a:gd name="T11" fmla="*/ 80 h 904"/>
                        <a:gd name="T12" fmla="*/ 715 w 1044"/>
                        <a:gd name="T13" fmla="*/ 4 h 904"/>
                        <a:gd name="T14" fmla="*/ 927 w 1044"/>
                        <a:gd name="T15" fmla="*/ 87 h 904"/>
                        <a:gd name="T16" fmla="*/ 927 w 1044"/>
                        <a:gd name="T17" fmla="*/ 87 h 904"/>
                        <a:gd name="T18" fmla="*/ 927 w 1044"/>
                        <a:gd name="T19" fmla="*/ 509 h 904"/>
                        <a:gd name="T20" fmla="*/ 540 w 1044"/>
                        <a:gd name="T21" fmla="*/ 896 h 904"/>
                        <a:gd name="T22" fmla="*/ 522 w 1044"/>
                        <a:gd name="T23" fmla="*/ 904 h 904"/>
                        <a:gd name="T24" fmla="*/ 319 w 1044"/>
                        <a:gd name="T25" fmla="*/ 54 h 904"/>
                        <a:gd name="T26" fmla="*/ 153 w 1044"/>
                        <a:gd name="T27" fmla="*/ 122 h 904"/>
                        <a:gd name="T28" fmla="*/ 153 w 1044"/>
                        <a:gd name="T29" fmla="*/ 474 h 904"/>
                        <a:gd name="T30" fmla="*/ 522 w 1044"/>
                        <a:gd name="T31" fmla="*/ 843 h 904"/>
                        <a:gd name="T32" fmla="*/ 891 w 1044"/>
                        <a:gd name="T33" fmla="*/ 474 h 904"/>
                        <a:gd name="T34" fmla="*/ 891 w 1044"/>
                        <a:gd name="T35" fmla="*/ 122 h 904"/>
                        <a:gd name="T36" fmla="*/ 891 w 1044"/>
                        <a:gd name="T37" fmla="*/ 122 h 904"/>
                        <a:gd name="T38" fmla="*/ 716 w 1044"/>
                        <a:gd name="T39" fmla="*/ 54 h 904"/>
                        <a:gd name="T40" fmla="*/ 540 w 1044"/>
                        <a:gd name="T41" fmla="*/ 132 h 904"/>
                        <a:gd name="T42" fmla="*/ 504 w 1044"/>
                        <a:gd name="T43" fmla="*/ 132 h 904"/>
                        <a:gd name="T44" fmla="*/ 328 w 1044"/>
                        <a:gd name="T45" fmla="*/ 54 h 904"/>
                        <a:gd name="T46" fmla="*/ 319 w 1044"/>
                        <a:gd name="T47" fmla="*/ 54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4" h="904">
                          <a:moveTo>
                            <a:pt x="522" y="904"/>
                          </a:moveTo>
                          <a:cubicBezTo>
                            <a:pt x="515" y="904"/>
                            <a:pt x="509" y="901"/>
                            <a:pt x="504" y="897"/>
                          </a:cubicBezTo>
                          <a:lnTo>
                            <a:pt x="117" y="509"/>
                          </a:lnTo>
                          <a:cubicBezTo>
                            <a:pt x="0" y="392"/>
                            <a:pt x="0" y="203"/>
                            <a:pt x="117" y="87"/>
                          </a:cubicBezTo>
                          <a:cubicBezTo>
                            <a:pt x="173" y="31"/>
                            <a:pt x="250" y="1"/>
                            <a:pt x="329" y="4"/>
                          </a:cubicBezTo>
                          <a:cubicBezTo>
                            <a:pt x="400" y="7"/>
                            <a:pt x="468" y="34"/>
                            <a:pt x="522" y="80"/>
                          </a:cubicBezTo>
                          <a:cubicBezTo>
                            <a:pt x="576" y="34"/>
                            <a:pt x="644" y="7"/>
                            <a:pt x="715" y="4"/>
                          </a:cubicBezTo>
                          <a:cubicBezTo>
                            <a:pt x="794" y="0"/>
                            <a:pt x="871" y="30"/>
                            <a:pt x="927" y="87"/>
                          </a:cubicBezTo>
                          <a:lnTo>
                            <a:pt x="927" y="87"/>
                          </a:lnTo>
                          <a:cubicBezTo>
                            <a:pt x="1044" y="203"/>
                            <a:pt x="1044" y="392"/>
                            <a:pt x="927" y="509"/>
                          </a:cubicBezTo>
                          <a:lnTo>
                            <a:pt x="540" y="896"/>
                          </a:lnTo>
                          <a:cubicBezTo>
                            <a:pt x="535" y="901"/>
                            <a:pt x="529" y="904"/>
                            <a:pt x="522" y="904"/>
                          </a:cubicBezTo>
                          <a:close/>
                          <a:moveTo>
                            <a:pt x="319" y="54"/>
                          </a:moveTo>
                          <a:cubicBezTo>
                            <a:pt x="256" y="54"/>
                            <a:pt x="197" y="78"/>
                            <a:pt x="153" y="122"/>
                          </a:cubicBezTo>
                          <a:cubicBezTo>
                            <a:pt x="55" y="219"/>
                            <a:pt x="55" y="377"/>
                            <a:pt x="153" y="474"/>
                          </a:cubicBezTo>
                          <a:lnTo>
                            <a:pt x="522" y="843"/>
                          </a:lnTo>
                          <a:lnTo>
                            <a:pt x="891" y="474"/>
                          </a:lnTo>
                          <a:cubicBezTo>
                            <a:pt x="989" y="377"/>
                            <a:pt x="989" y="219"/>
                            <a:pt x="891" y="122"/>
                          </a:cubicBezTo>
                          <a:lnTo>
                            <a:pt x="891" y="122"/>
                          </a:lnTo>
                          <a:cubicBezTo>
                            <a:pt x="845" y="76"/>
                            <a:pt x="782" y="51"/>
                            <a:pt x="716" y="54"/>
                          </a:cubicBezTo>
                          <a:cubicBezTo>
                            <a:pt x="650" y="57"/>
                            <a:pt x="587" y="85"/>
                            <a:pt x="540" y="132"/>
                          </a:cubicBezTo>
                          <a:cubicBezTo>
                            <a:pt x="530" y="142"/>
                            <a:pt x="514" y="142"/>
                            <a:pt x="504" y="132"/>
                          </a:cubicBezTo>
                          <a:cubicBezTo>
                            <a:pt x="457" y="85"/>
                            <a:pt x="394" y="57"/>
                            <a:pt x="328" y="54"/>
                          </a:cubicBezTo>
                          <a:lnTo>
                            <a:pt x="319" y="54"/>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0" name="Freeform 252">
                      <a:extLst>
                        <a:ext uri="{FF2B5EF4-FFF2-40B4-BE49-F238E27FC236}">
                          <a16:creationId xmlns:a16="http://schemas.microsoft.com/office/drawing/2014/main" id="{81F85A94-0F87-6453-F3F4-0586121CB1A8}"/>
                        </a:ext>
                      </a:extLst>
                    </p:cNvPr>
                    <p:cNvSpPr>
                      <a:spLocks/>
                    </p:cNvSpPr>
                    <p:nvPr/>
                  </p:nvSpPr>
                  <p:spPr bwMode="auto">
                    <a:xfrm>
                      <a:off x="4025901" y="1712913"/>
                      <a:ext cx="4032250" cy="1276350"/>
                    </a:xfrm>
                    <a:custGeom>
                      <a:avLst/>
                      <a:gdLst>
                        <a:gd name="T0" fmla="*/ 377 w 942"/>
                        <a:gd name="T1" fmla="*/ 299 h 299"/>
                        <a:gd name="T2" fmla="*/ 355 w 942"/>
                        <a:gd name="T3" fmla="*/ 285 h 299"/>
                        <a:gd name="T4" fmla="*/ 289 w 942"/>
                        <a:gd name="T5" fmla="*/ 154 h 299"/>
                        <a:gd name="T6" fmla="*/ 269 w 942"/>
                        <a:gd name="T7" fmla="*/ 187 h 299"/>
                        <a:gd name="T8" fmla="*/ 248 w 942"/>
                        <a:gd name="T9" fmla="*/ 199 h 299"/>
                        <a:gd name="T10" fmla="*/ 34 w 942"/>
                        <a:gd name="T11" fmla="*/ 199 h 299"/>
                        <a:gd name="T12" fmla="*/ 34 w 942"/>
                        <a:gd name="T13" fmla="*/ 149 h 299"/>
                        <a:gd name="T14" fmla="*/ 234 w 942"/>
                        <a:gd name="T15" fmla="*/ 149 h 299"/>
                        <a:gd name="T16" fmla="*/ 269 w 942"/>
                        <a:gd name="T17" fmla="*/ 89 h 299"/>
                        <a:gd name="T18" fmla="*/ 313 w 942"/>
                        <a:gd name="T19" fmla="*/ 91 h 299"/>
                        <a:gd name="T20" fmla="*/ 376 w 942"/>
                        <a:gd name="T21" fmla="*/ 217 h 299"/>
                        <a:gd name="T22" fmla="*/ 468 w 942"/>
                        <a:gd name="T23" fmla="*/ 20 h 299"/>
                        <a:gd name="T24" fmla="*/ 512 w 942"/>
                        <a:gd name="T25" fmla="*/ 16 h 299"/>
                        <a:gd name="T26" fmla="*/ 605 w 942"/>
                        <a:gd name="T27" fmla="*/ 149 h 299"/>
                        <a:gd name="T28" fmla="*/ 909 w 942"/>
                        <a:gd name="T29" fmla="*/ 149 h 299"/>
                        <a:gd name="T30" fmla="*/ 909 w 942"/>
                        <a:gd name="T31" fmla="*/ 199 h 299"/>
                        <a:gd name="T32" fmla="*/ 592 w 942"/>
                        <a:gd name="T33" fmla="*/ 199 h 299"/>
                        <a:gd name="T34" fmla="*/ 572 w 942"/>
                        <a:gd name="T35" fmla="*/ 188 h 299"/>
                        <a:gd name="T36" fmla="*/ 496 w 942"/>
                        <a:gd name="T37" fmla="*/ 80 h 299"/>
                        <a:gd name="T38" fmla="*/ 400 w 942"/>
                        <a:gd name="T39" fmla="*/ 285 h 299"/>
                        <a:gd name="T40" fmla="*/ 377 w 942"/>
                        <a:gd name="T4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2" h="299">
                          <a:moveTo>
                            <a:pt x="377" y="299"/>
                          </a:moveTo>
                          <a:cubicBezTo>
                            <a:pt x="368" y="299"/>
                            <a:pt x="359" y="294"/>
                            <a:pt x="355" y="285"/>
                          </a:cubicBezTo>
                          <a:lnTo>
                            <a:pt x="289" y="154"/>
                          </a:lnTo>
                          <a:lnTo>
                            <a:pt x="269" y="187"/>
                          </a:lnTo>
                          <a:cubicBezTo>
                            <a:pt x="265" y="194"/>
                            <a:pt x="257" y="199"/>
                            <a:pt x="248" y="199"/>
                          </a:cubicBezTo>
                          <a:lnTo>
                            <a:pt x="34" y="199"/>
                          </a:lnTo>
                          <a:cubicBezTo>
                            <a:pt x="0" y="199"/>
                            <a:pt x="0" y="149"/>
                            <a:pt x="34" y="149"/>
                          </a:cubicBezTo>
                          <a:lnTo>
                            <a:pt x="234" y="149"/>
                          </a:lnTo>
                          <a:lnTo>
                            <a:pt x="269" y="89"/>
                          </a:lnTo>
                          <a:cubicBezTo>
                            <a:pt x="279" y="73"/>
                            <a:pt x="304" y="73"/>
                            <a:pt x="313" y="91"/>
                          </a:cubicBezTo>
                          <a:lnTo>
                            <a:pt x="376" y="217"/>
                          </a:lnTo>
                          <a:lnTo>
                            <a:pt x="468" y="20"/>
                          </a:lnTo>
                          <a:cubicBezTo>
                            <a:pt x="477" y="2"/>
                            <a:pt x="500" y="0"/>
                            <a:pt x="512" y="16"/>
                          </a:cubicBezTo>
                          <a:lnTo>
                            <a:pt x="605" y="149"/>
                          </a:lnTo>
                          <a:lnTo>
                            <a:pt x="909" y="149"/>
                          </a:lnTo>
                          <a:cubicBezTo>
                            <a:pt x="942" y="149"/>
                            <a:pt x="942" y="199"/>
                            <a:pt x="909" y="199"/>
                          </a:cubicBezTo>
                          <a:lnTo>
                            <a:pt x="592" y="199"/>
                          </a:lnTo>
                          <a:cubicBezTo>
                            <a:pt x="584" y="199"/>
                            <a:pt x="576" y="195"/>
                            <a:pt x="572" y="188"/>
                          </a:cubicBezTo>
                          <a:lnTo>
                            <a:pt x="496" y="80"/>
                          </a:lnTo>
                          <a:lnTo>
                            <a:pt x="400" y="285"/>
                          </a:lnTo>
                          <a:cubicBezTo>
                            <a:pt x="395" y="294"/>
                            <a:pt x="387" y="299"/>
                            <a:pt x="377" y="299"/>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grpSp>
            <p:nvGrpSpPr>
              <p:cNvPr id="14" name="Group 13">
                <a:extLst>
                  <a:ext uri="{FF2B5EF4-FFF2-40B4-BE49-F238E27FC236}">
                    <a16:creationId xmlns:a16="http://schemas.microsoft.com/office/drawing/2014/main" id="{9A47963F-FAD8-7E50-DBE7-1DBCFA14ECB4}"/>
                  </a:ext>
                </a:extLst>
              </p:cNvPr>
              <p:cNvGrpSpPr/>
              <p:nvPr/>
            </p:nvGrpSpPr>
            <p:grpSpPr>
              <a:xfrm>
                <a:off x="589697" y="1120682"/>
                <a:ext cx="2863196" cy="1507361"/>
                <a:chOff x="589697" y="1120682"/>
                <a:chExt cx="2863196" cy="1507361"/>
              </a:xfrm>
            </p:grpSpPr>
            <p:sp>
              <p:nvSpPr>
                <p:cNvPr id="15" name="TextBox 14">
                  <a:extLst>
                    <a:ext uri="{FF2B5EF4-FFF2-40B4-BE49-F238E27FC236}">
                      <a16:creationId xmlns:a16="http://schemas.microsoft.com/office/drawing/2014/main" id="{C691ACA7-CD67-C252-ECE1-4484FE9DD704}"/>
                    </a:ext>
                  </a:extLst>
                </p:cNvPr>
                <p:cNvSpPr txBox="1"/>
                <p:nvPr/>
              </p:nvSpPr>
              <p:spPr>
                <a:xfrm>
                  <a:off x="589697" y="2174245"/>
                  <a:ext cx="2863196" cy="45379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Campus Wellness Committees </a:t>
                  </a:r>
                </a:p>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100% Participation</a:t>
                  </a:r>
                </a:p>
              </p:txBody>
            </p:sp>
            <p:grpSp>
              <p:nvGrpSpPr>
                <p:cNvPr id="16" name="Group 15">
                  <a:extLst>
                    <a:ext uri="{FF2B5EF4-FFF2-40B4-BE49-F238E27FC236}">
                      <a16:creationId xmlns:a16="http://schemas.microsoft.com/office/drawing/2014/main" id="{6EFA961F-DE5B-43FD-03B9-1B40BDFB3687}"/>
                    </a:ext>
                  </a:extLst>
                </p:cNvPr>
                <p:cNvGrpSpPr/>
                <p:nvPr/>
              </p:nvGrpSpPr>
              <p:grpSpPr>
                <a:xfrm>
                  <a:off x="1598779" y="1120682"/>
                  <a:ext cx="977523" cy="978408"/>
                  <a:chOff x="1039708" y="1377636"/>
                  <a:chExt cx="977523" cy="978408"/>
                </a:xfrm>
              </p:grpSpPr>
              <p:sp>
                <p:nvSpPr>
                  <p:cNvPr id="17" name="Freeform 54">
                    <a:extLst>
                      <a:ext uri="{FF2B5EF4-FFF2-40B4-BE49-F238E27FC236}">
                        <a16:creationId xmlns:a16="http://schemas.microsoft.com/office/drawing/2014/main" id="{9D1DF32B-D617-24CC-697E-0747FC7302FA}"/>
                      </a:ext>
                    </a:extLst>
                  </p:cNvPr>
                  <p:cNvSpPr/>
                  <p:nvPr/>
                </p:nvSpPr>
                <p:spPr>
                  <a:xfrm>
                    <a:off x="1039708" y="1377636"/>
                    <a:ext cx="977523" cy="978408"/>
                  </a:xfrm>
                  <a:prstGeom prst="ellipse">
                    <a:avLst/>
                  </a:prstGeom>
                  <a:solidFill>
                    <a:srgbClr val="4EBA6F"/>
                  </a:solidFill>
                  <a:ln w="6350" cap="flat" cmpd="sng" algn="ctr">
                    <a:noFill/>
                    <a:prstDash val="solid"/>
                    <a:miter lim="800000"/>
                  </a:ln>
                  <a:effectLst/>
                </p:spPr>
                <p:txBody>
                  <a:bodyPr wrap="square" rtlCol="0" anchor="ctr">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grpSp>
                <p:nvGrpSpPr>
                  <p:cNvPr id="18" name="Group 17">
                    <a:extLst>
                      <a:ext uri="{FF2B5EF4-FFF2-40B4-BE49-F238E27FC236}">
                        <a16:creationId xmlns:a16="http://schemas.microsoft.com/office/drawing/2014/main" id="{6745DFD7-6F49-BC61-C832-5681D14FF913}"/>
                      </a:ext>
                    </a:extLst>
                  </p:cNvPr>
                  <p:cNvGrpSpPr/>
                  <p:nvPr/>
                </p:nvGrpSpPr>
                <p:grpSpPr>
                  <a:xfrm>
                    <a:off x="1201225" y="1603375"/>
                    <a:ext cx="654488" cy="526930"/>
                    <a:chOff x="3983038" y="1020763"/>
                    <a:chExt cx="4105275" cy="3305175"/>
                  </a:xfrm>
                  <a:solidFill>
                    <a:schemeClr val="bg1"/>
                  </a:solidFill>
                </p:grpSpPr>
                <p:sp>
                  <p:nvSpPr>
                    <p:cNvPr id="19" name="Freeform 5">
                      <a:extLst>
                        <a:ext uri="{FF2B5EF4-FFF2-40B4-BE49-F238E27FC236}">
                          <a16:creationId xmlns:a16="http://schemas.microsoft.com/office/drawing/2014/main" id="{F102299F-DC61-48C5-B7EB-F9FF18080071}"/>
                        </a:ext>
                      </a:extLst>
                    </p:cNvPr>
                    <p:cNvSpPr>
                      <a:spLocks/>
                    </p:cNvSpPr>
                    <p:nvPr/>
                  </p:nvSpPr>
                  <p:spPr bwMode="auto">
                    <a:xfrm>
                      <a:off x="5588001" y="1417638"/>
                      <a:ext cx="900113" cy="896938"/>
                    </a:xfrm>
                    <a:custGeom>
                      <a:avLst/>
                      <a:gdLst>
                        <a:gd name="T0" fmla="*/ 125 w 210"/>
                        <a:gd name="T1" fmla="*/ 72 h 210"/>
                        <a:gd name="T2" fmla="*/ 125 w 210"/>
                        <a:gd name="T3" fmla="*/ 0 h 210"/>
                        <a:gd name="T4" fmla="*/ 84 w 210"/>
                        <a:gd name="T5" fmla="*/ 0 h 210"/>
                        <a:gd name="T6" fmla="*/ 84 w 210"/>
                        <a:gd name="T7" fmla="*/ 72 h 210"/>
                        <a:gd name="T8" fmla="*/ 72 w 210"/>
                        <a:gd name="T9" fmla="*/ 84 h 210"/>
                        <a:gd name="T10" fmla="*/ 0 w 210"/>
                        <a:gd name="T11" fmla="*/ 84 h 210"/>
                        <a:gd name="T12" fmla="*/ 0 w 210"/>
                        <a:gd name="T13" fmla="*/ 125 h 210"/>
                        <a:gd name="T14" fmla="*/ 72 w 210"/>
                        <a:gd name="T15" fmla="*/ 125 h 210"/>
                        <a:gd name="T16" fmla="*/ 84 w 210"/>
                        <a:gd name="T17" fmla="*/ 138 h 210"/>
                        <a:gd name="T18" fmla="*/ 84 w 210"/>
                        <a:gd name="T19" fmla="*/ 210 h 210"/>
                        <a:gd name="T20" fmla="*/ 125 w 210"/>
                        <a:gd name="T21" fmla="*/ 210 h 210"/>
                        <a:gd name="T22" fmla="*/ 125 w 210"/>
                        <a:gd name="T23" fmla="*/ 138 h 210"/>
                        <a:gd name="T24" fmla="*/ 138 w 210"/>
                        <a:gd name="T25" fmla="*/ 125 h 210"/>
                        <a:gd name="T26" fmla="*/ 210 w 210"/>
                        <a:gd name="T27" fmla="*/ 125 h 210"/>
                        <a:gd name="T28" fmla="*/ 210 w 210"/>
                        <a:gd name="T29" fmla="*/ 84 h 210"/>
                        <a:gd name="T30" fmla="*/ 138 w 210"/>
                        <a:gd name="T31" fmla="*/ 84 h 210"/>
                        <a:gd name="T32" fmla="*/ 125 w 210"/>
                        <a:gd name="T33" fmla="*/ 7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0" h="210">
                          <a:moveTo>
                            <a:pt x="125" y="72"/>
                          </a:moveTo>
                          <a:lnTo>
                            <a:pt x="125" y="0"/>
                          </a:lnTo>
                          <a:lnTo>
                            <a:pt x="84" y="0"/>
                          </a:lnTo>
                          <a:lnTo>
                            <a:pt x="84" y="72"/>
                          </a:lnTo>
                          <a:cubicBezTo>
                            <a:pt x="84" y="79"/>
                            <a:pt x="78" y="84"/>
                            <a:pt x="72" y="84"/>
                          </a:cubicBezTo>
                          <a:lnTo>
                            <a:pt x="0" y="84"/>
                          </a:lnTo>
                          <a:lnTo>
                            <a:pt x="0" y="125"/>
                          </a:lnTo>
                          <a:lnTo>
                            <a:pt x="72" y="125"/>
                          </a:lnTo>
                          <a:cubicBezTo>
                            <a:pt x="78" y="125"/>
                            <a:pt x="84" y="131"/>
                            <a:pt x="84" y="138"/>
                          </a:cubicBezTo>
                          <a:lnTo>
                            <a:pt x="84" y="210"/>
                          </a:lnTo>
                          <a:lnTo>
                            <a:pt x="125" y="210"/>
                          </a:lnTo>
                          <a:lnTo>
                            <a:pt x="125" y="138"/>
                          </a:lnTo>
                          <a:cubicBezTo>
                            <a:pt x="125" y="131"/>
                            <a:pt x="131" y="125"/>
                            <a:pt x="138" y="125"/>
                          </a:cubicBezTo>
                          <a:lnTo>
                            <a:pt x="210" y="125"/>
                          </a:lnTo>
                          <a:lnTo>
                            <a:pt x="210" y="84"/>
                          </a:lnTo>
                          <a:lnTo>
                            <a:pt x="138" y="84"/>
                          </a:lnTo>
                          <a:cubicBezTo>
                            <a:pt x="131" y="84"/>
                            <a:pt x="125" y="79"/>
                            <a:pt x="125" y="7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 name="Freeform 6">
                      <a:extLst>
                        <a:ext uri="{FF2B5EF4-FFF2-40B4-BE49-F238E27FC236}">
                          <a16:creationId xmlns:a16="http://schemas.microsoft.com/office/drawing/2014/main" id="{5933498D-58A3-A05A-0A2D-77B726FF9C2C}"/>
                        </a:ext>
                      </a:extLst>
                    </p:cNvPr>
                    <p:cNvSpPr>
                      <a:spLocks noEditPoints="1"/>
                    </p:cNvSpPr>
                    <p:nvPr/>
                  </p:nvSpPr>
                  <p:spPr bwMode="auto">
                    <a:xfrm>
                      <a:off x="5160963" y="1020763"/>
                      <a:ext cx="1711325" cy="1712913"/>
                    </a:xfrm>
                    <a:custGeom>
                      <a:avLst/>
                      <a:gdLst>
                        <a:gd name="T0" fmla="*/ 200 w 400"/>
                        <a:gd name="T1" fmla="*/ 0 h 401"/>
                        <a:gd name="T2" fmla="*/ 0 w 400"/>
                        <a:gd name="T3" fmla="*/ 201 h 401"/>
                        <a:gd name="T4" fmla="*/ 200 w 400"/>
                        <a:gd name="T5" fmla="*/ 401 h 401"/>
                        <a:gd name="T6" fmla="*/ 400 w 400"/>
                        <a:gd name="T7" fmla="*/ 201 h 401"/>
                        <a:gd name="T8" fmla="*/ 200 w 400"/>
                        <a:gd name="T9" fmla="*/ 0 h 401"/>
                        <a:gd name="T10" fmla="*/ 335 w 400"/>
                        <a:gd name="T11" fmla="*/ 231 h 401"/>
                        <a:gd name="T12" fmla="*/ 322 w 400"/>
                        <a:gd name="T13" fmla="*/ 243 h 401"/>
                        <a:gd name="T14" fmla="*/ 250 w 400"/>
                        <a:gd name="T15" fmla="*/ 243 h 401"/>
                        <a:gd name="T16" fmla="*/ 250 w 400"/>
                        <a:gd name="T17" fmla="*/ 315 h 401"/>
                        <a:gd name="T18" fmla="*/ 238 w 400"/>
                        <a:gd name="T19" fmla="*/ 328 h 401"/>
                        <a:gd name="T20" fmla="*/ 172 w 400"/>
                        <a:gd name="T21" fmla="*/ 328 h 401"/>
                        <a:gd name="T22" fmla="*/ 159 w 400"/>
                        <a:gd name="T23" fmla="*/ 315 h 401"/>
                        <a:gd name="T24" fmla="*/ 159 w 400"/>
                        <a:gd name="T25" fmla="*/ 243 h 401"/>
                        <a:gd name="T26" fmla="*/ 87 w 400"/>
                        <a:gd name="T27" fmla="*/ 243 h 401"/>
                        <a:gd name="T28" fmla="*/ 75 w 400"/>
                        <a:gd name="T29" fmla="*/ 231 h 401"/>
                        <a:gd name="T30" fmla="*/ 75 w 400"/>
                        <a:gd name="T31" fmla="*/ 165 h 401"/>
                        <a:gd name="T32" fmla="*/ 87 w 400"/>
                        <a:gd name="T33" fmla="*/ 152 h 401"/>
                        <a:gd name="T34" fmla="*/ 159 w 400"/>
                        <a:gd name="T35" fmla="*/ 152 h 401"/>
                        <a:gd name="T36" fmla="*/ 159 w 400"/>
                        <a:gd name="T37" fmla="*/ 80 h 401"/>
                        <a:gd name="T38" fmla="*/ 172 w 400"/>
                        <a:gd name="T39" fmla="*/ 68 h 401"/>
                        <a:gd name="T40" fmla="*/ 238 w 400"/>
                        <a:gd name="T41" fmla="*/ 68 h 401"/>
                        <a:gd name="T42" fmla="*/ 250 w 400"/>
                        <a:gd name="T43" fmla="*/ 80 h 401"/>
                        <a:gd name="T44" fmla="*/ 250 w 400"/>
                        <a:gd name="T45" fmla="*/ 152 h 401"/>
                        <a:gd name="T46" fmla="*/ 322 w 400"/>
                        <a:gd name="T47" fmla="*/ 152 h 401"/>
                        <a:gd name="T48" fmla="*/ 335 w 400"/>
                        <a:gd name="T49" fmla="*/ 165 h 401"/>
                        <a:gd name="T50" fmla="*/ 335 w 400"/>
                        <a:gd name="T51" fmla="*/ 23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1">
                          <a:moveTo>
                            <a:pt x="200" y="0"/>
                          </a:moveTo>
                          <a:cubicBezTo>
                            <a:pt x="90" y="0"/>
                            <a:pt x="0" y="90"/>
                            <a:pt x="0" y="201"/>
                          </a:cubicBezTo>
                          <a:cubicBezTo>
                            <a:pt x="0" y="311"/>
                            <a:pt x="90" y="401"/>
                            <a:pt x="200" y="401"/>
                          </a:cubicBezTo>
                          <a:cubicBezTo>
                            <a:pt x="311" y="401"/>
                            <a:pt x="400" y="311"/>
                            <a:pt x="400" y="201"/>
                          </a:cubicBezTo>
                          <a:cubicBezTo>
                            <a:pt x="400" y="90"/>
                            <a:pt x="311" y="0"/>
                            <a:pt x="200" y="0"/>
                          </a:cubicBezTo>
                          <a:close/>
                          <a:moveTo>
                            <a:pt x="335" y="231"/>
                          </a:moveTo>
                          <a:cubicBezTo>
                            <a:pt x="335" y="238"/>
                            <a:pt x="329" y="243"/>
                            <a:pt x="322" y="243"/>
                          </a:cubicBezTo>
                          <a:lnTo>
                            <a:pt x="250" y="243"/>
                          </a:lnTo>
                          <a:lnTo>
                            <a:pt x="250" y="315"/>
                          </a:lnTo>
                          <a:cubicBezTo>
                            <a:pt x="250" y="322"/>
                            <a:pt x="245" y="328"/>
                            <a:pt x="238" y="328"/>
                          </a:cubicBezTo>
                          <a:lnTo>
                            <a:pt x="172" y="328"/>
                          </a:lnTo>
                          <a:cubicBezTo>
                            <a:pt x="165" y="328"/>
                            <a:pt x="159" y="322"/>
                            <a:pt x="159" y="315"/>
                          </a:cubicBezTo>
                          <a:lnTo>
                            <a:pt x="159" y="243"/>
                          </a:lnTo>
                          <a:lnTo>
                            <a:pt x="87" y="243"/>
                          </a:lnTo>
                          <a:cubicBezTo>
                            <a:pt x="80" y="243"/>
                            <a:pt x="75" y="238"/>
                            <a:pt x="75" y="231"/>
                          </a:cubicBezTo>
                          <a:lnTo>
                            <a:pt x="75" y="165"/>
                          </a:lnTo>
                          <a:cubicBezTo>
                            <a:pt x="75" y="158"/>
                            <a:pt x="80" y="152"/>
                            <a:pt x="87" y="152"/>
                          </a:cubicBezTo>
                          <a:lnTo>
                            <a:pt x="159" y="152"/>
                          </a:lnTo>
                          <a:lnTo>
                            <a:pt x="159" y="80"/>
                          </a:lnTo>
                          <a:cubicBezTo>
                            <a:pt x="159" y="73"/>
                            <a:pt x="165" y="68"/>
                            <a:pt x="172" y="68"/>
                          </a:cubicBezTo>
                          <a:lnTo>
                            <a:pt x="238" y="68"/>
                          </a:lnTo>
                          <a:cubicBezTo>
                            <a:pt x="245" y="68"/>
                            <a:pt x="250" y="73"/>
                            <a:pt x="250" y="80"/>
                          </a:cubicBezTo>
                          <a:lnTo>
                            <a:pt x="250" y="152"/>
                          </a:lnTo>
                          <a:lnTo>
                            <a:pt x="322" y="152"/>
                          </a:lnTo>
                          <a:cubicBezTo>
                            <a:pt x="329" y="152"/>
                            <a:pt x="335" y="158"/>
                            <a:pt x="335" y="165"/>
                          </a:cubicBezTo>
                          <a:lnTo>
                            <a:pt x="335" y="23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 name="Freeform 7">
                      <a:extLst>
                        <a:ext uri="{FF2B5EF4-FFF2-40B4-BE49-F238E27FC236}">
                          <a16:creationId xmlns:a16="http://schemas.microsoft.com/office/drawing/2014/main" id="{D27916D1-4304-0259-B458-A0A7ACCE8BB0}"/>
                        </a:ext>
                      </a:extLst>
                    </p:cNvPr>
                    <p:cNvSpPr>
                      <a:spLocks/>
                    </p:cNvSpPr>
                    <p:nvPr/>
                  </p:nvSpPr>
                  <p:spPr bwMode="auto">
                    <a:xfrm>
                      <a:off x="5275263" y="4022725"/>
                      <a:ext cx="668338" cy="303213"/>
                    </a:xfrm>
                    <a:custGeom>
                      <a:avLst/>
                      <a:gdLst>
                        <a:gd name="T0" fmla="*/ 0 w 156"/>
                        <a:gd name="T1" fmla="*/ 71 h 71"/>
                        <a:gd name="T2" fmla="*/ 155 w 156"/>
                        <a:gd name="T3" fmla="*/ 49 h 71"/>
                        <a:gd name="T4" fmla="*/ 156 w 156"/>
                        <a:gd name="T5" fmla="*/ 0 h 71"/>
                        <a:gd name="T6" fmla="*/ 3 w 156"/>
                        <a:gd name="T7" fmla="*/ 51 h 71"/>
                        <a:gd name="T8" fmla="*/ 0 w 156"/>
                        <a:gd name="T9" fmla="*/ 71 h 71"/>
                      </a:gdLst>
                      <a:ahLst/>
                      <a:cxnLst>
                        <a:cxn ang="0">
                          <a:pos x="T0" y="T1"/>
                        </a:cxn>
                        <a:cxn ang="0">
                          <a:pos x="T2" y="T3"/>
                        </a:cxn>
                        <a:cxn ang="0">
                          <a:pos x="T4" y="T5"/>
                        </a:cxn>
                        <a:cxn ang="0">
                          <a:pos x="T6" y="T7"/>
                        </a:cxn>
                        <a:cxn ang="0">
                          <a:pos x="T8" y="T9"/>
                        </a:cxn>
                      </a:cxnLst>
                      <a:rect l="0" t="0" r="r" b="b"/>
                      <a:pathLst>
                        <a:path w="156" h="71">
                          <a:moveTo>
                            <a:pt x="0" y="71"/>
                          </a:moveTo>
                          <a:lnTo>
                            <a:pt x="155" y="49"/>
                          </a:lnTo>
                          <a:cubicBezTo>
                            <a:pt x="155" y="49"/>
                            <a:pt x="156" y="29"/>
                            <a:pt x="156" y="0"/>
                          </a:cubicBezTo>
                          <a:lnTo>
                            <a:pt x="3" y="51"/>
                          </a:lnTo>
                          <a:cubicBezTo>
                            <a:pt x="3" y="58"/>
                            <a:pt x="2" y="64"/>
                            <a:pt x="0"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 name="Freeform 8">
                      <a:extLst>
                        <a:ext uri="{FF2B5EF4-FFF2-40B4-BE49-F238E27FC236}">
                          <a16:creationId xmlns:a16="http://schemas.microsoft.com/office/drawing/2014/main" id="{7C2DCABF-2A2F-6DF2-7162-A4727D6A22C0}"/>
                        </a:ext>
                      </a:extLst>
                    </p:cNvPr>
                    <p:cNvSpPr>
                      <a:spLocks noEditPoints="1"/>
                    </p:cNvSpPr>
                    <p:nvPr/>
                  </p:nvSpPr>
                  <p:spPr bwMode="auto">
                    <a:xfrm>
                      <a:off x="3983038" y="1400175"/>
                      <a:ext cx="1968500" cy="2784475"/>
                    </a:xfrm>
                    <a:custGeom>
                      <a:avLst/>
                      <a:gdLst>
                        <a:gd name="T0" fmla="*/ 295 w 460"/>
                        <a:gd name="T1" fmla="*/ 299 h 652"/>
                        <a:gd name="T2" fmla="*/ 158 w 460"/>
                        <a:gd name="T3" fmla="*/ 169 h 652"/>
                        <a:gd name="T4" fmla="*/ 151 w 460"/>
                        <a:gd name="T5" fmla="*/ 168 h 652"/>
                        <a:gd name="T6" fmla="*/ 144 w 460"/>
                        <a:gd name="T7" fmla="*/ 171 h 652"/>
                        <a:gd name="T8" fmla="*/ 137 w 460"/>
                        <a:gd name="T9" fmla="*/ 180 h 652"/>
                        <a:gd name="T10" fmla="*/ 162 w 460"/>
                        <a:gd name="T11" fmla="*/ 305 h 652"/>
                        <a:gd name="T12" fmla="*/ 214 w 460"/>
                        <a:gd name="T13" fmla="*/ 360 h 652"/>
                        <a:gd name="T14" fmla="*/ 246 w 460"/>
                        <a:gd name="T15" fmla="*/ 389 h 652"/>
                        <a:gd name="T16" fmla="*/ 244 w 460"/>
                        <a:gd name="T17" fmla="*/ 397 h 652"/>
                        <a:gd name="T18" fmla="*/ 241 w 460"/>
                        <a:gd name="T19" fmla="*/ 398 h 652"/>
                        <a:gd name="T20" fmla="*/ 235 w 460"/>
                        <a:gd name="T21" fmla="*/ 395 h 652"/>
                        <a:gd name="T22" fmla="*/ 207 w 460"/>
                        <a:gd name="T23" fmla="*/ 370 h 652"/>
                        <a:gd name="T24" fmla="*/ 150 w 460"/>
                        <a:gd name="T25" fmla="*/ 310 h 652"/>
                        <a:gd name="T26" fmla="*/ 127 w 460"/>
                        <a:gd name="T27" fmla="*/ 173 h 652"/>
                        <a:gd name="T28" fmla="*/ 137 w 460"/>
                        <a:gd name="T29" fmla="*/ 164 h 652"/>
                        <a:gd name="T30" fmla="*/ 51 w 460"/>
                        <a:gd name="T31" fmla="*/ 3 h 652"/>
                        <a:gd name="T32" fmla="*/ 0 w 460"/>
                        <a:gd name="T33" fmla="*/ 12 h 652"/>
                        <a:gd name="T34" fmla="*/ 59 w 460"/>
                        <a:gd name="T35" fmla="*/ 186 h 652"/>
                        <a:gd name="T36" fmla="*/ 94 w 460"/>
                        <a:gd name="T37" fmla="*/ 347 h 652"/>
                        <a:gd name="T38" fmla="*/ 124 w 460"/>
                        <a:gd name="T39" fmla="*/ 439 h 652"/>
                        <a:gd name="T40" fmla="*/ 306 w 460"/>
                        <a:gd name="T41" fmla="*/ 652 h 652"/>
                        <a:gd name="T42" fmla="*/ 459 w 460"/>
                        <a:gd name="T43" fmla="*/ 601 h 652"/>
                        <a:gd name="T44" fmla="*/ 449 w 460"/>
                        <a:gd name="T45" fmla="*/ 439 h 652"/>
                        <a:gd name="T46" fmla="*/ 295 w 460"/>
                        <a:gd name="T47" fmla="*/ 299 h 652"/>
                        <a:gd name="T48" fmla="*/ 288 w 460"/>
                        <a:gd name="T49" fmla="*/ 467 h 652"/>
                        <a:gd name="T50" fmla="*/ 285 w 460"/>
                        <a:gd name="T51" fmla="*/ 468 h 652"/>
                        <a:gd name="T52" fmla="*/ 280 w 460"/>
                        <a:gd name="T53" fmla="*/ 464 h 652"/>
                        <a:gd name="T54" fmla="*/ 258 w 460"/>
                        <a:gd name="T55" fmla="*/ 427 h 652"/>
                        <a:gd name="T56" fmla="*/ 259 w 460"/>
                        <a:gd name="T57" fmla="*/ 418 h 652"/>
                        <a:gd name="T58" fmla="*/ 268 w 460"/>
                        <a:gd name="T59" fmla="*/ 420 h 652"/>
                        <a:gd name="T60" fmla="*/ 291 w 460"/>
                        <a:gd name="T61" fmla="*/ 459 h 652"/>
                        <a:gd name="T62" fmla="*/ 288 w 460"/>
                        <a:gd name="T63" fmla="*/ 467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0" h="652">
                          <a:moveTo>
                            <a:pt x="295" y="299"/>
                          </a:moveTo>
                          <a:cubicBezTo>
                            <a:pt x="224" y="257"/>
                            <a:pt x="217" y="191"/>
                            <a:pt x="158" y="169"/>
                          </a:cubicBezTo>
                          <a:cubicBezTo>
                            <a:pt x="155" y="168"/>
                            <a:pt x="153" y="168"/>
                            <a:pt x="151" y="168"/>
                          </a:cubicBezTo>
                          <a:cubicBezTo>
                            <a:pt x="148" y="168"/>
                            <a:pt x="147" y="168"/>
                            <a:pt x="144" y="171"/>
                          </a:cubicBezTo>
                          <a:cubicBezTo>
                            <a:pt x="143" y="171"/>
                            <a:pt x="140" y="175"/>
                            <a:pt x="137" y="180"/>
                          </a:cubicBezTo>
                          <a:cubicBezTo>
                            <a:pt x="131" y="191"/>
                            <a:pt x="126" y="221"/>
                            <a:pt x="162" y="305"/>
                          </a:cubicBezTo>
                          <a:cubicBezTo>
                            <a:pt x="174" y="333"/>
                            <a:pt x="195" y="347"/>
                            <a:pt x="214" y="360"/>
                          </a:cubicBezTo>
                          <a:cubicBezTo>
                            <a:pt x="228" y="369"/>
                            <a:pt x="240" y="377"/>
                            <a:pt x="246" y="389"/>
                          </a:cubicBezTo>
                          <a:cubicBezTo>
                            <a:pt x="248" y="392"/>
                            <a:pt x="247" y="395"/>
                            <a:pt x="244" y="397"/>
                          </a:cubicBezTo>
                          <a:cubicBezTo>
                            <a:pt x="243" y="398"/>
                            <a:pt x="242" y="398"/>
                            <a:pt x="241" y="398"/>
                          </a:cubicBezTo>
                          <a:cubicBezTo>
                            <a:pt x="239" y="398"/>
                            <a:pt x="236" y="397"/>
                            <a:pt x="235" y="395"/>
                          </a:cubicBezTo>
                          <a:cubicBezTo>
                            <a:pt x="230" y="386"/>
                            <a:pt x="220" y="379"/>
                            <a:pt x="207" y="370"/>
                          </a:cubicBezTo>
                          <a:cubicBezTo>
                            <a:pt x="188" y="357"/>
                            <a:pt x="164" y="341"/>
                            <a:pt x="150" y="310"/>
                          </a:cubicBezTo>
                          <a:cubicBezTo>
                            <a:pt x="121" y="241"/>
                            <a:pt x="113" y="195"/>
                            <a:pt x="127" y="173"/>
                          </a:cubicBezTo>
                          <a:cubicBezTo>
                            <a:pt x="130" y="168"/>
                            <a:pt x="134" y="165"/>
                            <a:pt x="137" y="164"/>
                          </a:cubicBezTo>
                          <a:cubicBezTo>
                            <a:pt x="134" y="147"/>
                            <a:pt x="101" y="4"/>
                            <a:pt x="51" y="3"/>
                          </a:cubicBezTo>
                          <a:cubicBezTo>
                            <a:pt x="51" y="3"/>
                            <a:pt x="42" y="0"/>
                            <a:pt x="0" y="12"/>
                          </a:cubicBezTo>
                          <a:cubicBezTo>
                            <a:pt x="0" y="12"/>
                            <a:pt x="50" y="146"/>
                            <a:pt x="59" y="186"/>
                          </a:cubicBezTo>
                          <a:cubicBezTo>
                            <a:pt x="65" y="214"/>
                            <a:pt x="84" y="289"/>
                            <a:pt x="94" y="347"/>
                          </a:cubicBezTo>
                          <a:cubicBezTo>
                            <a:pt x="94" y="347"/>
                            <a:pt x="102" y="399"/>
                            <a:pt x="124" y="439"/>
                          </a:cubicBezTo>
                          <a:cubicBezTo>
                            <a:pt x="156" y="496"/>
                            <a:pt x="303" y="546"/>
                            <a:pt x="306" y="652"/>
                          </a:cubicBezTo>
                          <a:lnTo>
                            <a:pt x="459" y="601"/>
                          </a:lnTo>
                          <a:cubicBezTo>
                            <a:pt x="460" y="544"/>
                            <a:pt x="460" y="466"/>
                            <a:pt x="449" y="439"/>
                          </a:cubicBezTo>
                          <a:cubicBezTo>
                            <a:pt x="432" y="395"/>
                            <a:pt x="365" y="340"/>
                            <a:pt x="295" y="299"/>
                          </a:cubicBezTo>
                          <a:close/>
                          <a:moveTo>
                            <a:pt x="288" y="467"/>
                          </a:moveTo>
                          <a:cubicBezTo>
                            <a:pt x="287" y="467"/>
                            <a:pt x="286" y="468"/>
                            <a:pt x="285" y="468"/>
                          </a:cubicBezTo>
                          <a:cubicBezTo>
                            <a:pt x="283" y="468"/>
                            <a:pt x="281" y="466"/>
                            <a:pt x="280" y="464"/>
                          </a:cubicBezTo>
                          <a:cubicBezTo>
                            <a:pt x="269" y="442"/>
                            <a:pt x="258" y="427"/>
                            <a:pt x="258" y="427"/>
                          </a:cubicBezTo>
                          <a:cubicBezTo>
                            <a:pt x="256" y="424"/>
                            <a:pt x="257" y="420"/>
                            <a:pt x="259" y="418"/>
                          </a:cubicBezTo>
                          <a:cubicBezTo>
                            <a:pt x="262" y="416"/>
                            <a:pt x="266" y="417"/>
                            <a:pt x="268" y="420"/>
                          </a:cubicBezTo>
                          <a:cubicBezTo>
                            <a:pt x="269" y="420"/>
                            <a:pt x="279" y="436"/>
                            <a:pt x="291" y="459"/>
                          </a:cubicBezTo>
                          <a:cubicBezTo>
                            <a:pt x="292" y="462"/>
                            <a:pt x="291" y="465"/>
                            <a:pt x="288" y="46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Freeform 9">
                      <a:extLst>
                        <a:ext uri="{FF2B5EF4-FFF2-40B4-BE49-F238E27FC236}">
                          <a16:creationId xmlns:a16="http://schemas.microsoft.com/office/drawing/2014/main" id="{0E0FDA87-7F2E-610F-728F-9BA0630264AB}"/>
                        </a:ext>
                      </a:extLst>
                    </p:cNvPr>
                    <p:cNvSpPr>
                      <a:spLocks/>
                    </p:cNvSpPr>
                    <p:nvPr/>
                  </p:nvSpPr>
                  <p:spPr bwMode="auto">
                    <a:xfrm>
                      <a:off x="6127751" y="4022725"/>
                      <a:ext cx="668338" cy="303213"/>
                    </a:xfrm>
                    <a:custGeom>
                      <a:avLst/>
                      <a:gdLst>
                        <a:gd name="T0" fmla="*/ 0 w 156"/>
                        <a:gd name="T1" fmla="*/ 0 h 71"/>
                        <a:gd name="T2" fmla="*/ 2 w 156"/>
                        <a:gd name="T3" fmla="*/ 49 h 71"/>
                        <a:gd name="T4" fmla="*/ 156 w 156"/>
                        <a:gd name="T5" fmla="*/ 71 h 71"/>
                        <a:gd name="T6" fmla="*/ 153 w 156"/>
                        <a:gd name="T7" fmla="*/ 51 h 71"/>
                        <a:gd name="T8" fmla="*/ 0 w 156"/>
                        <a:gd name="T9" fmla="*/ 0 h 71"/>
                      </a:gdLst>
                      <a:ahLst/>
                      <a:cxnLst>
                        <a:cxn ang="0">
                          <a:pos x="T0" y="T1"/>
                        </a:cxn>
                        <a:cxn ang="0">
                          <a:pos x="T2" y="T3"/>
                        </a:cxn>
                        <a:cxn ang="0">
                          <a:pos x="T4" y="T5"/>
                        </a:cxn>
                        <a:cxn ang="0">
                          <a:pos x="T6" y="T7"/>
                        </a:cxn>
                        <a:cxn ang="0">
                          <a:pos x="T8" y="T9"/>
                        </a:cxn>
                      </a:cxnLst>
                      <a:rect l="0" t="0" r="r" b="b"/>
                      <a:pathLst>
                        <a:path w="156" h="71">
                          <a:moveTo>
                            <a:pt x="0" y="0"/>
                          </a:moveTo>
                          <a:cubicBezTo>
                            <a:pt x="0" y="29"/>
                            <a:pt x="2" y="49"/>
                            <a:pt x="2" y="49"/>
                          </a:cubicBezTo>
                          <a:lnTo>
                            <a:pt x="156" y="71"/>
                          </a:lnTo>
                          <a:cubicBezTo>
                            <a:pt x="154" y="64"/>
                            <a:pt x="153" y="58"/>
                            <a:pt x="153" y="51"/>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Freeform 10">
                      <a:extLst>
                        <a:ext uri="{FF2B5EF4-FFF2-40B4-BE49-F238E27FC236}">
                          <a16:creationId xmlns:a16="http://schemas.microsoft.com/office/drawing/2014/main" id="{E52511B7-B61F-23C4-756F-BA2F9811DD76}"/>
                        </a:ext>
                      </a:extLst>
                    </p:cNvPr>
                    <p:cNvSpPr>
                      <a:spLocks noEditPoints="1"/>
                    </p:cNvSpPr>
                    <p:nvPr/>
                  </p:nvSpPr>
                  <p:spPr bwMode="auto">
                    <a:xfrm>
                      <a:off x="6119813" y="1400175"/>
                      <a:ext cx="1968500" cy="2784475"/>
                    </a:xfrm>
                    <a:custGeom>
                      <a:avLst/>
                      <a:gdLst>
                        <a:gd name="T0" fmla="*/ 409 w 460"/>
                        <a:gd name="T1" fmla="*/ 3 h 652"/>
                        <a:gd name="T2" fmla="*/ 323 w 460"/>
                        <a:gd name="T3" fmla="*/ 164 h 652"/>
                        <a:gd name="T4" fmla="*/ 333 w 460"/>
                        <a:gd name="T5" fmla="*/ 173 h 652"/>
                        <a:gd name="T6" fmla="*/ 310 w 460"/>
                        <a:gd name="T7" fmla="*/ 310 h 652"/>
                        <a:gd name="T8" fmla="*/ 253 w 460"/>
                        <a:gd name="T9" fmla="*/ 370 h 652"/>
                        <a:gd name="T10" fmla="*/ 225 w 460"/>
                        <a:gd name="T11" fmla="*/ 395 h 652"/>
                        <a:gd name="T12" fmla="*/ 219 w 460"/>
                        <a:gd name="T13" fmla="*/ 398 h 652"/>
                        <a:gd name="T14" fmla="*/ 216 w 460"/>
                        <a:gd name="T15" fmla="*/ 397 h 652"/>
                        <a:gd name="T16" fmla="*/ 214 w 460"/>
                        <a:gd name="T17" fmla="*/ 389 h 652"/>
                        <a:gd name="T18" fmla="*/ 246 w 460"/>
                        <a:gd name="T19" fmla="*/ 360 h 652"/>
                        <a:gd name="T20" fmla="*/ 298 w 460"/>
                        <a:gd name="T21" fmla="*/ 305 h 652"/>
                        <a:gd name="T22" fmla="*/ 323 w 460"/>
                        <a:gd name="T23" fmla="*/ 180 h 652"/>
                        <a:gd name="T24" fmla="*/ 317 w 460"/>
                        <a:gd name="T25" fmla="*/ 171 h 652"/>
                        <a:gd name="T26" fmla="*/ 309 w 460"/>
                        <a:gd name="T27" fmla="*/ 168 h 652"/>
                        <a:gd name="T28" fmla="*/ 303 w 460"/>
                        <a:gd name="T29" fmla="*/ 169 h 652"/>
                        <a:gd name="T30" fmla="*/ 166 w 460"/>
                        <a:gd name="T31" fmla="*/ 299 h 652"/>
                        <a:gd name="T32" fmla="*/ 11 w 460"/>
                        <a:gd name="T33" fmla="*/ 439 h 652"/>
                        <a:gd name="T34" fmla="*/ 1 w 460"/>
                        <a:gd name="T35" fmla="*/ 601 h 652"/>
                        <a:gd name="T36" fmla="*/ 154 w 460"/>
                        <a:gd name="T37" fmla="*/ 652 h 652"/>
                        <a:gd name="T38" fmla="*/ 336 w 460"/>
                        <a:gd name="T39" fmla="*/ 439 h 652"/>
                        <a:gd name="T40" fmla="*/ 366 w 460"/>
                        <a:gd name="T41" fmla="*/ 347 h 652"/>
                        <a:gd name="T42" fmla="*/ 401 w 460"/>
                        <a:gd name="T43" fmla="*/ 186 h 652"/>
                        <a:gd name="T44" fmla="*/ 460 w 460"/>
                        <a:gd name="T45" fmla="*/ 12 h 652"/>
                        <a:gd name="T46" fmla="*/ 409 w 460"/>
                        <a:gd name="T47" fmla="*/ 3 h 652"/>
                        <a:gd name="T48" fmla="*/ 202 w 460"/>
                        <a:gd name="T49" fmla="*/ 427 h 652"/>
                        <a:gd name="T50" fmla="*/ 181 w 460"/>
                        <a:gd name="T51" fmla="*/ 464 h 652"/>
                        <a:gd name="T52" fmla="*/ 175 w 460"/>
                        <a:gd name="T53" fmla="*/ 468 h 652"/>
                        <a:gd name="T54" fmla="*/ 172 w 460"/>
                        <a:gd name="T55" fmla="*/ 467 h 652"/>
                        <a:gd name="T56" fmla="*/ 169 w 460"/>
                        <a:gd name="T57" fmla="*/ 459 h 652"/>
                        <a:gd name="T58" fmla="*/ 192 w 460"/>
                        <a:gd name="T59" fmla="*/ 420 h 652"/>
                        <a:gd name="T60" fmla="*/ 201 w 460"/>
                        <a:gd name="T61" fmla="*/ 418 h 652"/>
                        <a:gd name="T62" fmla="*/ 202 w 460"/>
                        <a:gd name="T63" fmla="*/ 427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0" h="652">
                          <a:moveTo>
                            <a:pt x="409" y="3"/>
                          </a:moveTo>
                          <a:cubicBezTo>
                            <a:pt x="360" y="4"/>
                            <a:pt x="327" y="147"/>
                            <a:pt x="323" y="164"/>
                          </a:cubicBezTo>
                          <a:cubicBezTo>
                            <a:pt x="326" y="165"/>
                            <a:pt x="330" y="168"/>
                            <a:pt x="333" y="173"/>
                          </a:cubicBezTo>
                          <a:cubicBezTo>
                            <a:pt x="347" y="195"/>
                            <a:pt x="339" y="241"/>
                            <a:pt x="310" y="310"/>
                          </a:cubicBezTo>
                          <a:cubicBezTo>
                            <a:pt x="296" y="341"/>
                            <a:pt x="272" y="357"/>
                            <a:pt x="253" y="370"/>
                          </a:cubicBezTo>
                          <a:cubicBezTo>
                            <a:pt x="241" y="379"/>
                            <a:pt x="230" y="386"/>
                            <a:pt x="225" y="395"/>
                          </a:cubicBezTo>
                          <a:cubicBezTo>
                            <a:pt x="224" y="397"/>
                            <a:pt x="222" y="398"/>
                            <a:pt x="219" y="398"/>
                          </a:cubicBezTo>
                          <a:cubicBezTo>
                            <a:pt x="218" y="398"/>
                            <a:pt x="217" y="398"/>
                            <a:pt x="216" y="397"/>
                          </a:cubicBezTo>
                          <a:cubicBezTo>
                            <a:pt x="213" y="395"/>
                            <a:pt x="212" y="392"/>
                            <a:pt x="214" y="389"/>
                          </a:cubicBezTo>
                          <a:cubicBezTo>
                            <a:pt x="220" y="377"/>
                            <a:pt x="232" y="369"/>
                            <a:pt x="246" y="360"/>
                          </a:cubicBezTo>
                          <a:cubicBezTo>
                            <a:pt x="265" y="347"/>
                            <a:pt x="286" y="333"/>
                            <a:pt x="298" y="305"/>
                          </a:cubicBezTo>
                          <a:cubicBezTo>
                            <a:pt x="334" y="221"/>
                            <a:pt x="329" y="191"/>
                            <a:pt x="323" y="180"/>
                          </a:cubicBezTo>
                          <a:cubicBezTo>
                            <a:pt x="320" y="175"/>
                            <a:pt x="317" y="171"/>
                            <a:pt x="317" y="171"/>
                          </a:cubicBezTo>
                          <a:cubicBezTo>
                            <a:pt x="313" y="168"/>
                            <a:pt x="312" y="168"/>
                            <a:pt x="309" y="168"/>
                          </a:cubicBezTo>
                          <a:cubicBezTo>
                            <a:pt x="307" y="168"/>
                            <a:pt x="305" y="168"/>
                            <a:pt x="303" y="169"/>
                          </a:cubicBezTo>
                          <a:cubicBezTo>
                            <a:pt x="243" y="191"/>
                            <a:pt x="236" y="257"/>
                            <a:pt x="166" y="299"/>
                          </a:cubicBezTo>
                          <a:cubicBezTo>
                            <a:pt x="95" y="340"/>
                            <a:pt x="28" y="395"/>
                            <a:pt x="11" y="439"/>
                          </a:cubicBezTo>
                          <a:cubicBezTo>
                            <a:pt x="0" y="466"/>
                            <a:pt x="0" y="544"/>
                            <a:pt x="1" y="601"/>
                          </a:cubicBezTo>
                          <a:lnTo>
                            <a:pt x="154" y="652"/>
                          </a:lnTo>
                          <a:cubicBezTo>
                            <a:pt x="157" y="546"/>
                            <a:pt x="304" y="496"/>
                            <a:pt x="336" y="439"/>
                          </a:cubicBezTo>
                          <a:cubicBezTo>
                            <a:pt x="358" y="399"/>
                            <a:pt x="366" y="347"/>
                            <a:pt x="366" y="347"/>
                          </a:cubicBezTo>
                          <a:cubicBezTo>
                            <a:pt x="376" y="289"/>
                            <a:pt x="395" y="214"/>
                            <a:pt x="401" y="186"/>
                          </a:cubicBezTo>
                          <a:cubicBezTo>
                            <a:pt x="410" y="146"/>
                            <a:pt x="460" y="12"/>
                            <a:pt x="460" y="12"/>
                          </a:cubicBezTo>
                          <a:cubicBezTo>
                            <a:pt x="418" y="0"/>
                            <a:pt x="409" y="3"/>
                            <a:pt x="409" y="3"/>
                          </a:cubicBezTo>
                          <a:close/>
                          <a:moveTo>
                            <a:pt x="202" y="427"/>
                          </a:moveTo>
                          <a:cubicBezTo>
                            <a:pt x="202" y="427"/>
                            <a:pt x="192" y="442"/>
                            <a:pt x="181" y="464"/>
                          </a:cubicBezTo>
                          <a:cubicBezTo>
                            <a:pt x="179" y="466"/>
                            <a:pt x="177" y="468"/>
                            <a:pt x="175" y="468"/>
                          </a:cubicBezTo>
                          <a:cubicBezTo>
                            <a:pt x="174" y="468"/>
                            <a:pt x="173" y="467"/>
                            <a:pt x="172" y="467"/>
                          </a:cubicBezTo>
                          <a:cubicBezTo>
                            <a:pt x="169" y="465"/>
                            <a:pt x="168" y="462"/>
                            <a:pt x="169" y="459"/>
                          </a:cubicBezTo>
                          <a:cubicBezTo>
                            <a:pt x="181" y="436"/>
                            <a:pt x="192" y="420"/>
                            <a:pt x="192" y="420"/>
                          </a:cubicBezTo>
                          <a:cubicBezTo>
                            <a:pt x="194" y="417"/>
                            <a:pt x="198" y="416"/>
                            <a:pt x="201" y="418"/>
                          </a:cubicBezTo>
                          <a:cubicBezTo>
                            <a:pt x="204" y="420"/>
                            <a:pt x="204" y="424"/>
                            <a:pt x="202" y="4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grpSp>
      </p:grpSp>
      <p:pic>
        <p:nvPicPr>
          <p:cNvPr id="234" name="Picture 233">
            <a:extLst>
              <a:ext uri="{FF2B5EF4-FFF2-40B4-BE49-F238E27FC236}">
                <a16:creationId xmlns:a16="http://schemas.microsoft.com/office/drawing/2014/main" id="{EF650A27-FA5F-9159-FFB7-71F20CCCFAF1}"/>
              </a:ext>
            </a:extLst>
          </p:cNvPr>
          <p:cNvPicPr>
            <a:picLocks noChangeAspect="1"/>
          </p:cNvPicPr>
          <p:nvPr/>
        </p:nvPicPr>
        <p:blipFill>
          <a:blip r:embed="rId3"/>
          <a:stretch>
            <a:fillRect/>
          </a:stretch>
        </p:blipFill>
        <p:spPr>
          <a:xfrm>
            <a:off x="5424432" y="3244294"/>
            <a:ext cx="1390133" cy="1086041"/>
          </a:xfrm>
          <a:prstGeom prst="rect">
            <a:avLst/>
          </a:prstGeom>
        </p:spPr>
      </p:pic>
      <p:sp>
        <p:nvSpPr>
          <p:cNvPr id="235" name="TextBox 190">
            <a:extLst>
              <a:ext uri="{FF2B5EF4-FFF2-40B4-BE49-F238E27FC236}">
                <a16:creationId xmlns:a16="http://schemas.microsoft.com/office/drawing/2014/main" id="{23359E8E-34B1-8310-E27C-426D95187E68}"/>
              </a:ext>
            </a:extLst>
          </p:cNvPr>
          <p:cNvSpPr txBox="1"/>
          <p:nvPr/>
        </p:nvSpPr>
        <p:spPr>
          <a:xfrm>
            <a:off x="4992103" y="4353057"/>
            <a:ext cx="2291048" cy="52322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72% of Campuses with Wellness CIP Strategies</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782170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BD36-51D8-4C59-A95B-80153D1907B4}"/>
              </a:ext>
            </a:extLst>
          </p:cNvPr>
          <p:cNvSpPr>
            <a:spLocks noGrp="1"/>
          </p:cNvSpPr>
          <p:nvPr>
            <p:ph type="title"/>
          </p:nvPr>
        </p:nvSpPr>
        <p:spPr/>
        <p:txBody>
          <a:bodyPr>
            <a:normAutofit/>
          </a:bodyPr>
          <a:lstStyle/>
          <a:p>
            <a:r>
              <a:rPr lang="en-US" sz="4400" b="1" i="0" u="none" strike="noStrike" cap="none" dirty="0">
                <a:solidFill>
                  <a:schemeClr val="lt1"/>
                </a:solidFill>
                <a:latin typeface="Calibri"/>
                <a:ea typeface="Calibri"/>
                <a:cs typeface="Calibri"/>
                <a:sym typeface="Calibri"/>
              </a:rPr>
              <a:t>Think Tank</a:t>
            </a:r>
            <a:endParaRPr lang="en-US" dirty="0"/>
          </a:p>
        </p:txBody>
      </p:sp>
      <p:pic>
        <p:nvPicPr>
          <p:cNvPr id="12" name="Picture 11">
            <a:extLst>
              <a:ext uri="{FF2B5EF4-FFF2-40B4-BE49-F238E27FC236}">
                <a16:creationId xmlns:a16="http://schemas.microsoft.com/office/drawing/2014/main" id="{C13E4A43-9A26-7E5C-EE75-4D6090F9F284}"/>
              </a:ext>
            </a:extLst>
          </p:cNvPr>
          <p:cNvPicPr>
            <a:picLocks noChangeAspect="1"/>
          </p:cNvPicPr>
          <p:nvPr/>
        </p:nvPicPr>
        <p:blipFill rotWithShape="1">
          <a:blip r:embed="rId3"/>
          <a:srcRect l="14219" t="12231" r="17057" b="27683"/>
          <a:stretch/>
        </p:blipFill>
        <p:spPr>
          <a:xfrm>
            <a:off x="443273" y="1100348"/>
            <a:ext cx="2762250" cy="2245994"/>
          </a:xfrm>
          <a:prstGeom prst="rect">
            <a:avLst/>
          </a:prstGeom>
        </p:spPr>
      </p:pic>
      <p:pic>
        <p:nvPicPr>
          <p:cNvPr id="25" name="Picture 24">
            <a:extLst>
              <a:ext uri="{FF2B5EF4-FFF2-40B4-BE49-F238E27FC236}">
                <a16:creationId xmlns:a16="http://schemas.microsoft.com/office/drawing/2014/main" id="{F4F241CE-BEAB-780A-6C2F-5F62DA258F1C}"/>
              </a:ext>
            </a:extLst>
          </p:cNvPr>
          <p:cNvPicPr>
            <a:picLocks noChangeAspect="1"/>
          </p:cNvPicPr>
          <p:nvPr/>
        </p:nvPicPr>
        <p:blipFill rotWithShape="1">
          <a:blip r:embed="rId4"/>
          <a:srcRect l="18858" t="11033" r="16922" b="25440"/>
          <a:stretch/>
        </p:blipFill>
        <p:spPr>
          <a:xfrm>
            <a:off x="9024870" y="1043198"/>
            <a:ext cx="2723857" cy="2303144"/>
          </a:xfrm>
          <a:prstGeom prst="rect">
            <a:avLst/>
          </a:prstGeom>
        </p:spPr>
      </p:pic>
      <p:pic>
        <p:nvPicPr>
          <p:cNvPr id="26" name="Picture 25">
            <a:extLst>
              <a:ext uri="{FF2B5EF4-FFF2-40B4-BE49-F238E27FC236}">
                <a16:creationId xmlns:a16="http://schemas.microsoft.com/office/drawing/2014/main" id="{E9367806-1B93-D7B7-8C4E-BBD000EAC36B}"/>
              </a:ext>
            </a:extLst>
          </p:cNvPr>
          <p:cNvPicPr>
            <a:picLocks noChangeAspect="1"/>
          </p:cNvPicPr>
          <p:nvPr/>
        </p:nvPicPr>
        <p:blipFill rotWithShape="1">
          <a:blip r:embed="rId5"/>
          <a:srcRect l="10608" t="8559" r="11935" b="28697"/>
          <a:stretch/>
        </p:blipFill>
        <p:spPr>
          <a:xfrm>
            <a:off x="4393421" y="4214668"/>
            <a:ext cx="2710253" cy="2181225"/>
          </a:xfrm>
          <a:prstGeom prst="rect">
            <a:avLst/>
          </a:prstGeom>
        </p:spPr>
      </p:pic>
      <p:pic>
        <p:nvPicPr>
          <p:cNvPr id="50" name="Picture 49">
            <a:extLst>
              <a:ext uri="{FF2B5EF4-FFF2-40B4-BE49-F238E27FC236}">
                <a16:creationId xmlns:a16="http://schemas.microsoft.com/office/drawing/2014/main" id="{0E5BC729-2726-9DD9-73B0-7134B253D02E}"/>
              </a:ext>
            </a:extLst>
          </p:cNvPr>
          <p:cNvPicPr>
            <a:picLocks noChangeAspect="1"/>
          </p:cNvPicPr>
          <p:nvPr/>
        </p:nvPicPr>
        <p:blipFill rotWithShape="1">
          <a:blip r:embed="rId3"/>
          <a:srcRect t="84764" r="-588"/>
          <a:stretch/>
        </p:blipFill>
        <p:spPr>
          <a:xfrm>
            <a:off x="157942" y="3252450"/>
            <a:ext cx="4135856" cy="582603"/>
          </a:xfrm>
          <a:prstGeom prst="rect">
            <a:avLst/>
          </a:prstGeom>
        </p:spPr>
      </p:pic>
      <p:pic>
        <p:nvPicPr>
          <p:cNvPr id="51" name="Picture 50">
            <a:extLst>
              <a:ext uri="{FF2B5EF4-FFF2-40B4-BE49-F238E27FC236}">
                <a16:creationId xmlns:a16="http://schemas.microsoft.com/office/drawing/2014/main" id="{E46BAD11-4651-F1DC-89A4-FB90846D3471}"/>
              </a:ext>
            </a:extLst>
          </p:cNvPr>
          <p:cNvPicPr>
            <a:picLocks noChangeAspect="1"/>
          </p:cNvPicPr>
          <p:nvPr/>
        </p:nvPicPr>
        <p:blipFill rotWithShape="1">
          <a:blip r:embed="rId4"/>
          <a:srcRect l="758" t="86410"/>
          <a:stretch/>
        </p:blipFill>
        <p:spPr>
          <a:xfrm>
            <a:off x="7982710" y="3297386"/>
            <a:ext cx="4209290" cy="492730"/>
          </a:xfrm>
          <a:prstGeom prst="rect">
            <a:avLst/>
          </a:prstGeom>
        </p:spPr>
      </p:pic>
      <p:pic>
        <p:nvPicPr>
          <p:cNvPr id="52" name="Picture 51">
            <a:extLst>
              <a:ext uri="{FF2B5EF4-FFF2-40B4-BE49-F238E27FC236}">
                <a16:creationId xmlns:a16="http://schemas.microsoft.com/office/drawing/2014/main" id="{C59BD823-D89D-8D7E-15CA-02544E503A22}"/>
              </a:ext>
            </a:extLst>
          </p:cNvPr>
          <p:cNvPicPr>
            <a:picLocks noChangeAspect="1"/>
          </p:cNvPicPr>
          <p:nvPr/>
        </p:nvPicPr>
        <p:blipFill rotWithShape="1">
          <a:blip r:embed="rId5"/>
          <a:srcRect l="10839" t="85161" r="8857"/>
          <a:stretch/>
        </p:blipFill>
        <p:spPr>
          <a:xfrm>
            <a:off x="4293798" y="6395893"/>
            <a:ext cx="2809876" cy="515857"/>
          </a:xfrm>
          <a:prstGeom prst="rect">
            <a:avLst/>
          </a:prstGeom>
        </p:spPr>
      </p:pic>
      <p:sp>
        <p:nvSpPr>
          <p:cNvPr id="54" name="TextBox 53">
            <a:extLst>
              <a:ext uri="{FF2B5EF4-FFF2-40B4-BE49-F238E27FC236}">
                <a16:creationId xmlns:a16="http://schemas.microsoft.com/office/drawing/2014/main" id="{34D566B5-8B57-C83B-B533-3D4FE763ACF8}"/>
              </a:ext>
            </a:extLst>
          </p:cNvPr>
          <p:cNvSpPr txBox="1"/>
          <p:nvPr/>
        </p:nvSpPr>
        <p:spPr>
          <a:xfrm>
            <a:off x="4144492" y="1100348"/>
            <a:ext cx="4135856" cy="2655279"/>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Student Wellness Committees (SWC) identified an issue/dilemma that their campus faces related to student mental, physical, or nutritional health. </a:t>
            </a:r>
          </a:p>
          <a:p>
            <a:pPr marL="285750" marR="0" lvl="0" indent="-285750" algn="l" defTabSz="914400" rtl="0" eaLnBrk="1" fontAlgn="auto" latinLnBrk="0" hangingPunct="1">
              <a:lnSpc>
                <a:spcPct val="107000"/>
              </a:lnSpc>
              <a:spcBef>
                <a:spcPts val="0"/>
              </a:spcBef>
              <a:spcAft>
                <a:spcPts val="80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SWC’s devised a solution to help address their campus’ issue. </a:t>
            </a:r>
          </a:p>
          <a:p>
            <a:pPr marL="285750" marR="0" lvl="0" indent="-285750" algn="l" defTabSz="914400" rtl="0" eaLnBrk="1" fontAlgn="auto" latinLnBrk="0" hangingPunct="1">
              <a:lnSpc>
                <a:spcPct val="107000"/>
              </a:lnSpc>
              <a:spcBef>
                <a:spcPts val="0"/>
              </a:spcBef>
              <a:spcAft>
                <a:spcPts val="80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Grant funds awarded from United HealthCare</a:t>
            </a:r>
          </a:p>
        </p:txBody>
      </p:sp>
      <p:sp>
        <p:nvSpPr>
          <p:cNvPr id="55" name="Star: 10 Points 54">
            <a:extLst>
              <a:ext uri="{FF2B5EF4-FFF2-40B4-BE49-F238E27FC236}">
                <a16:creationId xmlns:a16="http://schemas.microsoft.com/office/drawing/2014/main" id="{C96C8D3A-CBD8-0250-809D-4621736C417B}"/>
              </a:ext>
            </a:extLst>
          </p:cNvPr>
          <p:cNvSpPr/>
          <p:nvPr/>
        </p:nvSpPr>
        <p:spPr>
          <a:xfrm>
            <a:off x="2886336" y="1163263"/>
            <a:ext cx="884583" cy="1026009"/>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 name="TextBox 55">
            <a:extLst>
              <a:ext uri="{FF2B5EF4-FFF2-40B4-BE49-F238E27FC236}">
                <a16:creationId xmlns:a16="http://schemas.microsoft.com/office/drawing/2014/main" id="{ED15F522-ED70-617D-EB27-0F76472D5DBD}"/>
              </a:ext>
            </a:extLst>
          </p:cNvPr>
          <p:cNvSpPr txBox="1"/>
          <p:nvPr/>
        </p:nvSpPr>
        <p:spPr>
          <a:xfrm>
            <a:off x="2892977" y="1454713"/>
            <a:ext cx="1013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Arial"/>
                <a:cs typeface="Arial"/>
                <a:sym typeface="Arial"/>
              </a:rPr>
              <a:t>$1200</a:t>
            </a:r>
          </a:p>
        </p:txBody>
      </p:sp>
      <p:sp>
        <p:nvSpPr>
          <p:cNvPr id="57" name="Star: 10 Points 56">
            <a:extLst>
              <a:ext uri="{FF2B5EF4-FFF2-40B4-BE49-F238E27FC236}">
                <a16:creationId xmlns:a16="http://schemas.microsoft.com/office/drawing/2014/main" id="{9BEDECE7-5AD4-BFDD-5D01-C07E6AF2A50B}"/>
              </a:ext>
            </a:extLst>
          </p:cNvPr>
          <p:cNvSpPr/>
          <p:nvPr/>
        </p:nvSpPr>
        <p:spPr>
          <a:xfrm>
            <a:off x="8535242" y="1061682"/>
            <a:ext cx="713462" cy="831521"/>
          </a:xfrm>
          <a:prstGeom prst="star1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 name="TextBox 70">
            <a:extLst>
              <a:ext uri="{FF2B5EF4-FFF2-40B4-BE49-F238E27FC236}">
                <a16:creationId xmlns:a16="http://schemas.microsoft.com/office/drawing/2014/main" id="{87F19F5B-02CD-1B0F-3F04-21F44B8F49AA}"/>
              </a:ext>
            </a:extLst>
          </p:cNvPr>
          <p:cNvSpPr txBox="1"/>
          <p:nvPr/>
        </p:nvSpPr>
        <p:spPr>
          <a:xfrm>
            <a:off x="8517876" y="1276157"/>
            <a:ext cx="1013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Arial"/>
                <a:cs typeface="Arial"/>
                <a:sym typeface="Arial"/>
              </a:rPr>
              <a:t>$800</a:t>
            </a:r>
          </a:p>
        </p:txBody>
      </p:sp>
      <p:sp>
        <p:nvSpPr>
          <p:cNvPr id="72" name="Star: 10 Points 71">
            <a:extLst>
              <a:ext uri="{FF2B5EF4-FFF2-40B4-BE49-F238E27FC236}">
                <a16:creationId xmlns:a16="http://schemas.microsoft.com/office/drawing/2014/main" id="{82F42B9F-AD3C-08C7-FBB7-BAC280350BA0}"/>
              </a:ext>
            </a:extLst>
          </p:cNvPr>
          <p:cNvSpPr/>
          <p:nvPr/>
        </p:nvSpPr>
        <p:spPr>
          <a:xfrm>
            <a:off x="4058318" y="4053016"/>
            <a:ext cx="810243" cy="865763"/>
          </a:xfrm>
          <a:prstGeom prst="star10">
            <a:avLst/>
          </a:prstGeom>
          <a:solidFill>
            <a:srgbClr val="E7E2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3" name="TextBox 72">
            <a:extLst>
              <a:ext uri="{FF2B5EF4-FFF2-40B4-BE49-F238E27FC236}">
                <a16:creationId xmlns:a16="http://schemas.microsoft.com/office/drawing/2014/main" id="{6B249781-185B-1674-6BFC-2E06F878644E}"/>
              </a:ext>
            </a:extLst>
          </p:cNvPr>
          <p:cNvSpPr txBox="1"/>
          <p:nvPr/>
        </p:nvSpPr>
        <p:spPr>
          <a:xfrm>
            <a:off x="4052734" y="4255064"/>
            <a:ext cx="1013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a:cs typeface="Arial"/>
                <a:sym typeface="Arial"/>
              </a:rPr>
              <a:t>$500</a:t>
            </a:r>
          </a:p>
        </p:txBody>
      </p:sp>
    </p:spTree>
    <p:extLst>
      <p:ext uri="{BB962C8B-B14F-4D97-AF65-F5344CB8AC3E}">
        <p14:creationId xmlns:p14="http://schemas.microsoft.com/office/powerpoint/2010/main" val="32361690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7C7854-E276-5904-3963-9C0B9EC5921F}"/>
              </a:ext>
            </a:extLst>
          </p:cNvPr>
          <p:cNvSpPr txBox="1">
            <a:spLocks noGrp="1"/>
          </p:cNvSpPr>
          <p:nvPr>
            <p:ph type="title"/>
          </p:nvPr>
        </p:nvSpPr>
        <p:spPr>
          <a:xfrm>
            <a:off x="78581" y="277103"/>
            <a:ext cx="12034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FF"/>
                </a:solidFill>
                <a:latin typeface="Arial"/>
                <a:cs typeface="Arial"/>
              </a:rPr>
              <a:t>SHAC Recommendations for 2024-2025</a:t>
            </a:r>
            <a:endParaRPr lang="en-US" sz="4000" dirty="0"/>
          </a:p>
        </p:txBody>
      </p:sp>
      <p:sp>
        <p:nvSpPr>
          <p:cNvPr id="2" name="Google Shape;228;p9">
            <a:extLst>
              <a:ext uri="{FF2B5EF4-FFF2-40B4-BE49-F238E27FC236}">
                <a16:creationId xmlns:a16="http://schemas.microsoft.com/office/drawing/2014/main" id="{7B8CBE55-D907-29D1-CB1D-4DB951C57647}"/>
              </a:ext>
            </a:extLst>
          </p:cNvPr>
          <p:cNvSpPr/>
          <p:nvPr/>
        </p:nvSpPr>
        <p:spPr>
          <a:xfrm>
            <a:off x="102489" y="1461476"/>
            <a:ext cx="3420865" cy="1200288"/>
          </a:xfrm>
          <a:prstGeom prst="rect">
            <a:avLst/>
          </a:prstGeom>
          <a:noFill/>
          <a:ln>
            <a:noFill/>
          </a:ln>
        </p:spPr>
        <p:txBody>
          <a:bodyPr spcFirstLastPara="1" wrap="square" lIns="91425" tIns="45700" rIns="91425" bIns="45700" anchor="t" anchorCtr="0">
            <a:spAutoFit/>
          </a:bodyPr>
          <a:lstStyle/>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8E2626"/>
                </a:solidFill>
                <a:effectLst/>
                <a:uLnTx/>
                <a:uFillTx/>
                <a:latin typeface="Calibri"/>
                <a:ea typeface="Calibri"/>
                <a:cs typeface="Arial"/>
                <a:sym typeface="Calibri"/>
              </a:rPr>
              <a:t>Increase awareness and actionability of Student Wellness Committees and recognition of their sponsors</a:t>
            </a:r>
            <a:endParaRPr kumimoji="0" lang="en-US" sz="1800" b="1" i="0" u="none" strike="noStrike" kern="0" cap="none" spc="0" normalizeH="0" baseline="0" noProof="0" dirty="0">
              <a:ln>
                <a:noFill/>
              </a:ln>
              <a:solidFill>
                <a:srgbClr val="8E2626"/>
              </a:solidFill>
              <a:effectLst/>
              <a:uLnTx/>
              <a:uFillTx/>
              <a:latin typeface="Calibri"/>
              <a:ea typeface="Calibri"/>
              <a:cs typeface="Calibri"/>
              <a:sym typeface="Arial"/>
            </a:endParaRPr>
          </a:p>
        </p:txBody>
      </p:sp>
      <p:sp>
        <p:nvSpPr>
          <p:cNvPr id="3" name="Google Shape;225;p9">
            <a:extLst>
              <a:ext uri="{FF2B5EF4-FFF2-40B4-BE49-F238E27FC236}">
                <a16:creationId xmlns:a16="http://schemas.microsoft.com/office/drawing/2014/main" id="{8C2D66E4-721B-3C43-969A-734EC87B3C4C}"/>
              </a:ext>
            </a:extLst>
          </p:cNvPr>
          <p:cNvSpPr/>
          <p:nvPr/>
        </p:nvSpPr>
        <p:spPr>
          <a:xfrm>
            <a:off x="78581" y="2776823"/>
            <a:ext cx="3454203" cy="923289"/>
          </a:xfrm>
          <a:prstGeom prst="rect">
            <a:avLst/>
          </a:prstGeom>
          <a:noFill/>
          <a:ln>
            <a:noFill/>
          </a:ln>
        </p:spPr>
        <p:txBody>
          <a:bodyPr spcFirstLastPara="1" wrap="square" lIns="91425" tIns="45700" rIns="91425" bIns="45700" anchor="t" anchorCtr="0">
            <a:spAutoFit/>
          </a:bodyPr>
          <a:lstStyle/>
          <a:p>
            <a:pPr marL="285750" marR="0" lvl="0" indent="-285750" algn="just"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800" b="1" i="0" u="none" strike="noStrike" kern="0" cap="none" spc="0" normalizeH="0" baseline="0" noProof="0" dirty="0">
                <a:ln>
                  <a:noFill/>
                </a:ln>
                <a:solidFill>
                  <a:srgbClr val="8F2827"/>
                </a:solidFill>
                <a:effectLst/>
                <a:uLnTx/>
                <a:uFillTx/>
                <a:latin typeface="Calibri"/>
                <a:ea typeface="Calibri"/>
                <a:cs typeface="Calibri"/>
                <a:sym typeface="Calibri"/>
              </a:rPr>
              <a:t>Recommend and explore Best Practices for cell phone use on campuses</a:t>
            </a:r>
            <a:endParaRPr kumimoji="0" lang="en-US" sz="1800" b="0" i="0" u="none" strike="noStrike" kern="0" cap="none" spc="0" normalizeH="0" baseline="0" noProof="0" dirty="0">
              <a:ln>
                <a:noFill/>
              </a:ln>
              <a:solidFill>
                <a:srgbClr val="3F3F3F"/>
              </a:solidFill>
              <a:effectLst/>
              <a:uLnTx/>
              <a:uFillTx/>
              <a:latin typeface="Calibri"/>
              <a:ea typeface="Calibri"/>
              <a:cs typeface="Calibri"/>
              <a:sym typeface="Calibri"/>
            </a:endParaRPr>
          </a:p>
        </p:txBody>
      </p:sp>
      <p:sp>
        <p:nvSpPr>
          <p:cNvPr id="4" name="Google Shape;225;p9">
            <a:extLst>
              <a:ext uri="{FF2B5EF4-FFF2-40B4-BE49-F238E27FC236}">
                <a16:creationId xmlns:a16="http://schemas.microsoft.com/office/drawing/2014/main" id="{E71C09DE-F785-B3F6-E670-B5942B443013}"/>
              </a:ext>
            </a:extLst>
          </p:cNvPr>
          <p:cNvSpPr/>
          <p:nvPr/>
        </p:nvSpPr>
        <p:spPr>
          <a:xfrm>
            <a:off x="69832" y="3805290"/>
            <a:ext cx="3211240" cy="646290"/>
          </a:xfrm>
          <a:prstGeom prst="rect">
            <a:avLst/>
          </a:prstGeom>
          <a:noFill/>
          <a:ln>
            <a:noFill/>
          </a:ln>
        </p:spPr>
        <p:txBody>
          <a:bodyPr spcFirstLastPara="1" wrap="square" lIns="91425" tIns="45700" rIns="91425" bIns="45700" anchor="t" anchorCtr="0">
            <a:spAutoFit/>
          </a:bodyPr>
          <a:lstStyle/>
          <a:p>
            <a:pPr marL="285750" marR="0" lvl="0" indent="-285750" algn="just"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800" b="1" i="0" u="none" strike="noStrike" kern="0" cap="none" spc="0" normalizeH="0" baseline="0" noProof="0" dirty="0">
                <a:ln>
                  <a:noFill/>
                </a:ln>
                <a:solidFill>
                  <a:srgbClr val="8F2827"/>
                </a:solidFill>
                <a:effectLst/>
                <a:uLnTx/>
                <a:uFillTx/>
                <a:latin typeface="Calibri"/>
                <a:ea typeface="Calibri"/>
                <a:cs typeface="Calibri"/>
                <a:sym typeface="Calibri"/>
              </a:rPr>
              <a:t>Evaluate the feasibility of high school starting later</a:t>
            </a:r>
          </a:p>
        </p:txBody>
      </p:sp>
      <p:sp>
        <p:nvSpPr>
          <p:cNvPr id="5" name="Google Shape;225;p9">
            <a:extLst>
              <a:ext uri="{FF2B5EF4-FFF2-40B4-BE49-F238E27FC236}">
                <a16:creationId xmlns:a16="http://schemas.microsoft.com/office/drawing/2014/main" id="{19FF6D47-7D5E-396D-611D-8D0F1106A7B4}"/>
              </a:ext>
            </a:extLst>
          </p:cNvPr>
          <p:cNvSpPr/>
          <p:nvPr/>
        </p:nvSpPr>
        <p:spPr>
          <a:xfrm>
            <a:off x="78582" y="4545534"/>
            <a:ext cx="3691642" cy="1973064"/>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7000"/>
              </a:lnSpc>
              <a:spcBef>
                <a:spcPts val="0"/>
              </a:spcBef>
              <a:spcAft>
                <a:spcPts val="80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8E2626"/>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Expand District-level mental health supports available to ALL students and evaluate and improve the effective and time-sensitive access of Multi-Tiered System of Support</a:t>
            </a:r>
          </a:p>
        </p:txBody>
      </p:sp>
      <p:sp>
        <p:nvSpPr>
          <p:cNvPr id="8" name="Google Shape;231;p9">
            <a:extLst>
              <a:ext uri="{FF2B5EF4-FFF2-40B4-BE49-F238E27FC236}">
                <a16:creationId xmlns:a16="http://schemas.microsoft.com/office/drawing/2014/main" id="{FBEC2B67-6925-5BE2-E62D-68E3A8971F3A}"/>
              </a:ext>
            </a:extLst>
          </p:cNvPr>
          <p:cNvSpPr/>
          <p:nvPr/>
        </p:nvSpPr>
        <p:spPr>
          <a:xfrm>
            <a:off x="3781792" y="1465627"/>
            <a:ext cx="4791660" cy="4754104"/>
          </a:xfrm>
          <a:prstGeom prst="frame">
            <a:avLst>
              <a:gd name="adj1" fmla="val 1177"/>
            </a:avLst>
          </a:prstGeom>
          <a:solidFill>
            <a:srgbClr val="D8D8D8"/>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9" name="Google Shape;236;p9">
            <a:extLst>
              <a:ext uri="{FF2B5EF4-FFF2-40B4-BE49-F238E27FC236}">
                <a16:creationId xmlns:a16="http://schemas.microsoft.com/office/drawing/2014/main" id="{B342053C-5558-D0A5-BE1F-A9F86D8C50E5}"/>
              </a:ext>
            </a:extLst>
          </p:cNvPr>
          <p:cNvSpPr/>
          <p:nvPr/>
        </p:nvSpPr>
        <p:spPr>
          <a:xfrm rot="16200000">
            <a:off x="5549007" y="2232941"/>
            <a:ext cx="1341987" cy="1491112"/>
          </a:xfrm>
          <a:custGeom>
            <a:avLst/>
            <a:gdLst/>
            <a:ahLst/>
            <a:cxnLst/>
            <a:rect l="l" t="t" r="r" b="b"/>
            <a:pathLst>
              <a:path w="1354662" h="1702593" extrusionOk="0">
                <a:moveTo>
                  <a:pt x="1235949" y="0"/>
                </a:moveTo>
                <a:lnTo>
                  <a:pt x="1243067" y="19449"/>
                </a:lnTo>
                <a:cubicBezTo>
                  <a:pt x="1315592" y="252624"/>
                  <a:pt x="1354662" y="500539"/>
                  <a:pt x="1354662" y="757579"/>
                </a:cubicBezTo>
                <a:cubicBezTo>
                  <a:pt x="1354662" y="1014619"/>
                  <a:pt x="1315592" y="1262534"/>
                  <a:pt x="1243067" y="1495709"/>
                </a:cubicBezTo>
                <a:lnTo>
                  <a:pt x="1235948" y="1515159"/>
                </a:lnTo>
                <a:lnTo>
                  <a:pt x="693763" y="1338992"/>
                </a:lnTo>
                <a:lnTo>
                  <a:pt x="680986" y="1357870"/>
                </a:lnTo>
                <a:cubicBezTo>
                  <a:pt x="670795" y="1378266"/>
                  <a:pt x="665488" y="1402337"/>
                  <a:pt x="670130" y="1423897"/>
                </a:cubicBezTo>
                <a:cubicBezTo>
                  <a:pt x="676657" y="1441726"/>
                  <a:pt x="680972" y="1455214"/>
                  <a:pt x="689709" y="1477383"/>
                </a:cubicBezTo>
                <a:cubicBezTo>
                  <a:pt x="708295" y="1518510"/>
                  <a:pt x="715725" y="1556460"/>
                  <a:pt x="702426" y="1597392"/>
                </a:cubicBezTo>
                <a:cubicBezTo>
                  <a:pt x="675827" y="1679255"/>
                  <a:pt x="582767" y="1722388"/>
                  <a:pt x="494572" y="1693732"/>
                </a:cubicBezTo>
                <a:cubicBezTo>
                  <a:pt x="406377" y="1665075"/>
                  <a:pt x="356443" y="1575481"/>
                  <a:pt x="383042" y="1493618"/>
                </a:cubicBezTo>
                <a:cubicBezTo>
                  <a:pt x="396342" y="1452686"/>
                  <a:pt x="426256" y="1421438"/>
                  <a:pt x="463870" y="1404003"/>
                </a:cubicBezTo>
                <a:cubicBezTo>
                  <a:pt x="482965" y="1391957"/>
                  <a:pt x="501528" y="1381548"/>
                  <a:pt x="521155" y="1367864"/>
                </a:cubicBezTo>
                <a:cubicBezTo>
                  <a:pt x="535098" y="1358966"/>
                  <a:pt x="549289" y="1343999"/>
                  <a:pt x="556199" y="1324943"/>
                </a:cubicBezTo>
                <a:lnTo>
                  <a:pt x="559913" y="1295501"/>
                </a:lnTo>
                <a:lnTo>
                  <a:pt x="0" y="1113574"/>
                </a:lnTo>
                <a:lnTo>
                  <a:pt x="1615" y="1109162"/>
                </a:lnTo>
                <a:cubicBezTo>
                  <a:pt x="36160" y="998097"/>
                  <a:pt x="54769" y="880012"/>
                  <a:pt x="54769" y="757580"/>
                </a:cubicBezTo>
                <a:cubicBezTo>
                  <a:pt x="54769" y="635148"/>
                  <a:pt x="36160" y="517063"/>
                  <a:pt x="1615" y="405998"/>
                </a:cubicBezTo>
                <a:lnTo>
                  <a:pt x="0" y="401585"/>
                </a:lnTo>
                <a:lnTo>
                  <a:pt x="546091" y="224149"/>
                </a:lnTo>
                <a:lnTo>
                  <a:pt x="553893" y="236237"/>
                </a:lnTo>
                <a:cubicBezTo>
                  <a:pt x="556047" y="244978"/>
                  <a:pt x="555266" y="255213"/>
                  <a:pt x="550743" y="267587"/>
                </a:cubicBezTo>
                <a:cubicBezTo>
                  <a:pt x="541969" y="292902"/>
                  <a:pt x="532003" y="314550"/>
                  <a:pt x="522634" y="338031"/>
                </a:cubicBezTo>
                <a:cubicBezTo>
                  <a:pt x="500033" y="378583"/>
                  <a:pt x="493500" y="426580"/>
                  <a:pt x="508393" y="472415"/>
                </a:cubicBezTo>
                <a:cubicBezTo>
                  <a:pt x="538178" y="564084"/>
                  <a:pt x="642384" y="612383"/>
                  <a:pt x="741144" y="580294"/>
                </a:cubicBezTo>
                <a:cubicBezTo>
                  <a:pt x="839903" y="548205"/>
                  <a:pt x="895819" y="447880"/>
                  <a:pt x="866034" y="356211"/>
                </a:cubicBezTo>
                <a:cubicBezTo>
                  <a:pt x="851141" y="310376"/>
                  <a:pt x="819431" y="280887"/>
                  <a:pt x="775524" y="255861"/>
                </a:cubicBezTo>
                <a:cubicBezTo>
                  <a:pt x="753018" y="241529"/>
                  <a:pt x="740231" y="232151"/>
                  <a:pt x="722584" y="220295"/>
                </a:cubicBezTo>
                <a:cubicBezTo>
                  <a:pt x="712526" y="210261"/>
                  <a:pt x="707209" y="195197"/>
                  <a:pt x="706007" y="177629"/>
                </a:cubicBezTo>
                <a:lnTo>
                  <a:pt x="706809" y="171929"/>
                </a:lnTo>
                <a:close/>
              </a:path>
            </a:pathLst>
          </a:custGeom>
          <a:solidFill>
            <a:srgbClr val="99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0" name="Google Shape;238;p9">
            <a:extLst>
              <a:ext uri="{FF2B5EF4-FFF2-40B4-BE49-F238E27FC236}">
                <a16:creationId xmlns:a16="http://schemas.microsoft.com/office/drawing/2014/main" id="{5EEA412C-E543-5A8A-732E-0826AFC648DF}"/>
              </a:ext>
            </a:extLst>
          </p:cNvPr>
          <p:cNvSpPr/>
          <p:nvPr/>
        </p:nvSpPr>
        <p:spPr>
          <a:xfrm flipH="1">
            <a:off x="4933127" y="2536106"/>
            <a:ext cx="333298" cy="392310"/>
          </a:xfrm>
          <a:prstGeom prst="ellipse">
            <a:avLst/>
          </a:prstGeom>
          <a:solidFill>
            <a:srgbClr val="3F3F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 name="Google Shape;239;p9">
            <a:extLst>
              <a:ext uri="{FF2B5EF4-FFF2-40B4-BE49-F238E27FC236}">
                <a16:creationId xmlns:a16="http://schemas.microsoft.com/office/drawing/2014/main" id="{03C8CE53-4035-DBE1-9BB2-91891D3CF6D6}"/>
              </a:ext>
            </a:extLst>
          </p:cNvPr>
          <p:cNvSpPr/>
          <p:nvPr/>
        </p:nvSpPr>
        <p:spPr>
          <a:xfrm flipH="1">
            <a:off x="4547010" y="3015289"/>
            <a:ext cx="1090635" cy="1596211"/>
          </a:xfrm>
          <a:custGeom>
            <a:avLst/>
            <a:gdLst/>
            <a:ahLst/>
            <a:cxnLst/>
            <a:rect l="l" t="t" r="r" b="b"/>
            <a:pathLst>
              <a:path w="1428685" h="1848550" extrusionOk="0">
                <a:moveTo>
                  <a:pt x="534196" y="0"/>
                </a:moveTo>
                <a:lnTo>
                  <a:pt x="853031" y="0"/>
                </a:lnTo>
                <a:cubicBezTo>
                  <a:pt x="960981" y="2498"/>
                  <a:pt x="1027656" y="65321"/>
                  <a:pt x="1027656" y="144019"/>
                </a:cubicBezTo>
                <a:lnTo>
                  <a:pt x="989556" y="857349"/>
                </a:lnTo>
                <a:cubicBezTo>
                  <a:pt x="1042779" y="1078033"/>
                  <a:pt x="1045305" y="1075440"/>
                  <a:pt x="1122835" y="1288019"/>
                </a:cubicBezTo>
                <a:cubicBezTo>
                  <a:pt x="1242589" y="1464279"/>
                  <a:pt x="1267615" y="1497147"/>
                  <a:pt x="1389466" y="1660736"/>
                </a:cubicBezTo>
                <a:cubicBezTo>
                  <a:pt x="1505054" y="1754216"/>
                  <a:pt x="1339203" y="1936598"/>
                  <a:pt x="1226738" y="1798817"/>
                </a:cubicBezTo>
                <a:cubicBezTo>
                  <a:pt x="1148768" y="1711521"/>
                  <a:pt x="1025247" y="1549051"/>
                  <a:pt x="935438" y="1419968"/>
                </a:cubicBezTo>
                <a:cubicBezTo>
                  <a:pt x="886027" y="1290410"/>
                  <a:pt x="844454" y="1182828"/>
                  <a:pt x="773656" y="1007619"/>
                </a:cubicBezTo>
                <a:cubicBezTo>
                  <a:pt x="684211" y="1100720"/>
                  <a:pt x="655122" y="1121505"/>
                  <a:pt x="519474" y="1273293"/>
                </a:cubicBezTo>
                <a:cubicBezTo>
                  <a:pt x="337374" y="1542382"/>
                  <a:pt x="345089" y="1532804"/>
                  <a:pt x="237190" y="1698036"/>
                </a:cubicBezTo>
                <a:cubicBezTo>
                  <a:pt x="177908" y="1870656"/>
                  <a:pt x="-96587" y="1744321"/>
                  <a:pt x="35540" y="1580685"/>
                </a:cubicBezTo>
                <a:cubicBezTo>
                  <a:pt x="191501" y="1313974"/>
                  <a:pt x="225429" y="1253919"/>
                  <a:pt x="279148" y="1169626"/>
                </a:cubicBezTo>
                <a:lnTo>
                  <a:pt x="567264" y="828889"/>
                </a:lnTo>
                <a:lnTo>
                  <a:pt x="501886" y="191351"/>
                </a:lnTo>
                <a:cubicBezTo>
                  <a:pt x="496375" y="53203"/>
                  <a:pt x="475672" y="31892"/>
                  <a:pt x="534196" y="0"/>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2" name="Google Shape;241;p9">
            <a:extLst>
              <a:ext uri="{FF2B5EF4-FFF2-40B4-BE49-F238E27FC236}">
                <a16:creationId xmlns:a16="http://schemas.microsoft.com/office/drawing/2014/main" id="{6D090923-6BF9-3E9E-2A6B-D3B7626151E0}"/>
              </a:ext>
            </a:extLst>
          </p:cNvPr>
          <p:cNvSpPr/>
          <p:nvPr/>
        </p:nvSpPr>
        <p:spPr>
          <a:xfrm>
            <a:off x="7131124" y="2599506"/>
            <a:ext cx="333297" cy="392310"/>
          </a:xfrm>
          <a:prstGeom prst="ellipse">
            <a:avLst/>
          </a:prstGeom>
          <a:solidFill>
            <a:srgbClr val="40404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 name="Google Shape;242;p9">
            <a:extLst>
              <a:ext uri="{FF2B5EF4-FFF2-40B4-BE49-F238E27FC236}">
                <a16:creationId xmlns:a16="http://schemas.microsoft.com/office/drawing/2014/main" id="{2AC54528-A196-72EA-61D1-4D6FEC41DA59}"/>
              </a:ext>
            </a:extLst>
          </p:cNvPr>
          <p:cNvSpPr/>
          <p:nvPr/>
        </p:nvSpPr>
        <p:spPr>
          <a:xfrm>
            <a:off x="6887758" y="3078688"/>
            <a:ext cx="962781" cy="1596207"/>
          </a:xfrm>
          <a:custGeom>
            <a:avLst/>
            <a:gdLst/>
            <a:ahLst/>
            <a:cxnLst/>
            <a:rect l="l" t="t" r="r" b="b"/>
            <a:pathLst>
              <a:path w="1231972" h="1805700" extrusionOk="0">
                <a:moveTo>
                  <a:pt x="358215" y="0"/>
                </a:moveTo>
                <a:lnTo>
                  <a:pt x="669660" y="0"/>
                </a:lnTo>
                <a:cubicBezTo>
                  <a:pt x="775108" y="2440"/>
                  <a:pt x="840238" y="63807"/>
                  <a:pt x="840238" y="140681"/>
                </a:cubicBezTo>
                <a:lnTo>
                  <a:pt x="803021" y="837476"/>
                </a:lnTo>
                <a:cubicBezTo>
                  <a:pt x="855010" y="1053044"/>
                  <a:pt x="857478" y="1050511"/>
                  <a:pt x="933211" y="1258162"/>
                </a:cubicBezTo>
                <a:cubicBezTo>
                  <a:pt x="1050189" y="1430337"/>
                  <a:pt x="1074635" y="1462443"/>
                  <a:pt x="1193662" y="1622240"/>
                </a:cubicBezTo>
                <a:cubicBezTo>
                  <a:pt x="1306571" y="1713553"/>
                  <a:pt x="1144564" y="1891707"/>
                  <a:pt x="1034706" y="1757120"/>
                </a:cubicBezTo>
                <a:cubicBezTo>
                  <a:pt x="958543" y="1671848"/>
                  <a:pt x="837885" y="1513144"/>
                  <a:pt x="750157" y="1387053"/>
                </a:cubicBezTo>
                <a:cubicBezTo>
                  <a:pt x="701892" y="1260498"/>
                  <a:pt x="661282" y="1155410"/>
                  <a:pt x="592125" y="984262"/>
                </a:cubicBezTo>
                <a:cubicBezTo>
                  <a:pt x="504753" y="1075205"/>
                  <a:pt x="476338" y="1095508"/>
                  <a:pt x="343834" y="1243778"/>
                </a:cubicBezTo>
                <a:cubicBezTo>
                  <a:pt x="299365" y="1309491"/>
                  <a:pt x="266484" y="1358190"/>
                  <a:pt x="240529" y="1396799"/>
                </a:cubicBezTo>
                <a:lnTo>
                  <a:pt x="218826" y="1429181"/>
                </a:lnTo>
                <a:lnTo>
                  <a:pt x="0" y="1323449"/>
                </a:lnTo>
                <a:lnTo>
                  <a:pt x="14223" y="1299129"/>
                </a:lnTo>
                <a:cubicBezTo>
                  <a:pt x="56162" y="1227654"/>
                  <a:pt x="79562" y="1188830"/>
                  <a:pt x="109078" y="1142514"/>
                </a:cubicBezTo>
                <a:lnTo>
                  <a:pt x="390517" y="809675"/>
                </a:lnTo>
                <a:lnTo>
                  <a:pt x="326654" y="186915"/>
                </a:lnTo>
                <a:cubicBezTo>
                  <a:pt x="321271" y="51970"/>
                  <a:pt x="301047" y="31153"/>
                  <a:pt x="358215" y="0"/>
                </a:cubicBezTo>
                <a:close/>
              </a:path>
            </a:pathLst>
          </a:custGeom>
          <a:solidFill>
            <a:srgbClr val="40404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4" name="Google Shape;243;p9">
            <a:extLst>
              <a:ext uri="{FF2B5EF4-FFF2-40B4-BE49-F238E27FC236}">
                <a16:creationId xmlns:a16="http://schemas.microsoft.com/office/drawing/2014/main" id="{C72F3179-E01C-99FA-ED50-F43397B16ED7}"/>
              </a:ext>
            </a:extLst>
          </p:cNvPr>
          <p:cNvSpPr/>
          <p:nvPr/>
        </p:nvSpPr>
        <p:spPr>
          <a:xfrm rot="18706724">
            <a:off x="6895746" y="2553443"/>
            <a:ext cx="237487" cy="833604"/>
          </a:xfrm>
          <a:custGeom>
            <a:avLst/>
            <a:gdLst/>
            <a:ahLst/>
            <a:cxnLst/>
            <a:rect l="l" t="t" r="r" b="b"/>
            <a:pathLst>
              <a:path w="275032" h="1091987" extrusionOk="0">
                <a:moveTo>
                  <a:pt x="98101" y="73974"/>
                </a:moveTo>
                <a:cubicBezTo>
                  <a:pt x="121338" y="-45511"/>
                  <a:pt x="293865" y="-11080"/>
                  <a:pt x="273340" y="111699"/>
                </a:cubicBezTo>
                <a:lnTo>
                  <a:pt x="184257" y="558452"/>
                </a:lnTo>
                <a:lnTo>
                  <a:pt x="190401" y="1001559"/>
                </a:lnTo>
                <a:cubicBezTo>
                  <a:pt x="190401" y="1051501"/>
                  <a:pt x="149915" y="1091987"/>
                  <a:pt x="99973" y="1091987"/>
                </a:cubicBezTo>
                <a:lnTo>
                  <a:pt x="99974" y="1091986"/>
                </a:lnTo>
                <a:cubicBezTo>
                  <a:pt x="50032" y="1091986"/>
                  <a:pt x="9546" y="1051500"/>
                  <a:pt x="9546" y="1001558"/>
                </a:cubicBezTo>
                <a:lnTo>
                  <a:pt x="0" y="557097"/>
                </a:lnTo>
                <a:cubicBezTo>
                  <a:pt x="32700" y="396056"/>
                  <a:pt x="74864" y="193459"/>
                  <a:pt x="98101" y="73974"/>
                </a:cubicBezTo>
                <a:close/>
              </a:path>
            </a:pathLst>
          </a:custGeom>
          <a:solidFill>
            <a:srgbClr val="40404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 name="Google Shape;245;p9">
            <a:extLst>
              <a:ext uri="{FF2B5EF4-FFF2-40B4-BE49-F238E27FC236}">
                <a16:creationId xmlns:a16="http://schemas.microsoft.com/office/drawing/2014/main" id="{D917998B-11CC-6FE3-770B-C788586EC63F}"/>
              </a:ext>
            </a:extLst>
          </p:cNvPr>
          <p:cNvSpPr/>
          <p:nvPr/>
        </p:nvSpPr>
        <p:spPr>
          <a:xfrm rot="16200000">
            <a:off x="3960203" y="4830145"/>
            <a:ext cx="1426322" cy="1331414"/>
          </a:xfrm>
          <a:custGeom>
            <a:avLst/>
            <a:gdLst/>
            <a:ahLst/>
            <a:cxnLst/>
            <a:rect l="l" t="t" r="r" b="b"/>
            <a:pathLst>
              <a:path w="1439795" h="1520247" extrusionOk="0">
                <a:moveTo>
                  <a:pt x="0" y="0"/>
                </a:moveTo>
                <a:lnTo>
                  <a:pt x="243933" y="12317"/>
                </a:lnTo>
                <a:cubicBezTo>
                  <a:pt x="661155" y="54689"/>
                  <a:pt x="1047830" y="200388"/>
                  <a:pt x="1377965" y="423423"/>
                </a:cubicBezTo>
                <a:lnTo>
                  <a:pt x="1439795" y="469658"/>
                </a:lnTo>
                <a:lnTo>
                  <a:pt x="1105913" y="929208"/>
                </a:lnTo>
                <a:lnTo>
                  <a:pt x="1119919" y="947194"/>
                </a:lnTo>
                <a:cubicBezTo>
                  <a:pt x="1136167" y="963189"/>
                  <a:pt x="1157421" y="975675"/>
                  <a:pt x="1179360" y="977922"/>
                </a:cubicBezTo>
                <a:cubicBezTo>
                  <a:pt x="1198333" y="977225"/>
                  <a:pt x="1212494" y="977289"/>
                  <a:pt x="1236278" y="975830"/>
                </a:cubicBezTo>
                <a:cubicBezTo>
                  <a:pt x="1281136" y="970863"/>
                  <a:pt x="1319524" y="975523"/>
                  <a:pt x="1354343" y="1000820"/>
                </a:cubicBezTo>
                <a:cubicBezTo>
                  <a:pt x="1423980" y="1051415"/>
                  <a:pt x="1436245" y="1153248"/>
                  <a:pt x="1381737" y="1228271"/>
                </a:cubicBezTo>
                <a:cubicBezTo>
                  <a:pt x="1327230" y="1303295"/>
                  <a:pt x="1226590" y="1323099"/>
                  <a:pt x="1156953" y="1272505"/>
                </a:cubicBezTo>
                <a:cubicBezTo>
                  <a:pt x="1122134" y="1247207"/>
                  <a:pt x="1101659" y="1209101"/>
                  <a:pt x="1096702" y="1167939"/>
                </a:cubicBezTo>
                <a:cubicBezTo>
                  <a:pt x="1091146" y="1146057"/>
                  <a:pt x="1086983" y="1125186"/>
                  <a:pt x="1080034" y="1102291"/>
                </a:cubicBezTo>
                <a:cubicBezTo>
                  <a:pt x="1075880" y="1086282"/>
                  <a:pt x="1066030" y="1068159"/>
                  <a:pt x="1050043" y="1055699"/>
                </a:cubicBezTo>
                <a:lnTo>
                  <a:pt x="1023188" y="1043069"/>
                </a:lnTo>
                <a:lnTo>
                  <a:pt x="676498" y="1520247"/>
                </a:lnTo>
                <a:lnTo>
                  <a:pt x="651182" y="1501316"/>
                </a:lnTo>
                <a:cubicBezTo>
                  <a:pt x="493934" y="1395082"/>
                  <a:pt x="309756" y="1325683"/>
                  <a:pt x="111027" y="1305501"/>
                </a:cubicBezTo>
                <a:lnTo>
                  <a:pt x="0" y="1299895"/>
                </a:lnTo>
                <a:lnTo>
                  <a:pt x="0" y="0"/>
                </a:lnTo>
                <a:close/>
              </a:path>
            </a:pathLst>
          </a:custGeom>
          <a:solidFill>
            <a:srgbClr val="99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6" name="Google Shape;246;p9">
            <a:extLst>
              <a:ext uri="{FF2B5EF4-FFF2-40B4-BE49-F238E27FC236}">
                <a16:creationId xmlns:a16="http://schemas.microsoft.com/office/drawing/2014/main" id="{E03E6650-9B96-3EAB-7452-8AF5232B0D2E}"/>
              </a:ext>
            </a:extLst>
          </p:cNvPr>
          <p:cNvSpPr/>
          <p:nvPr/>
        </p:nvSpPr>
        <p:spPr>
          <a:xfrm rot="16200000">
            <a:off x="4403683" y="3909761"/>
            <a:ext cx="1639079" cy="1587813"/>
          </a:xfrm>
          <a:custGeom>
            <a:avLst/>
            <a:gdLst/>
            <a:ahLst/>
            <a:cxnLst/>
            <a:rect l="l" t="t" r="r" b="b"/>
            <a:pathLst>
              <a:path w="1654562" h="1813010" extrusionOk="0">
                <a:moveTo>
                  <a:pt x="763297" y="0"/>
                </a:moveTo>
                <a:lnTo>
                  <a:pt x="876766" y="84851"/>
                </a:lnTo>
                <a:cubicBezTo>
                  <a:pt x="1183245" y="337780"/>
                  <a:pt x="1427985" y="662845"/>
                  <a:pt x="1584992" y="1034053"/>
                </a:cubicBezTo>
                <a:lnTo>
                  <a:pt x="1654562" y="1224133"/>
                </a:lnTo>
                <a:lnTo>
                  <a:pt x="1113067" y="1400076"/>
                </a:lnTo>
                <a:lnTo>
                  <a:pt x="1113826" y="1422859"/>
                </a:lnTo>
                <a:cubicBezTo>
                  <a:pt x="1117569" y="1445350"/>
                  <a:pt x="1127425" y="1467944"/>
                  <a:pt x="1143853" y="1482657"/>
                </a:cubicBezTo>
                <a:cubicBezTo>
                  <a:pt x="1159613" y="1493245"/>
                  <a:pt x="1171032" y="1501620"/>
                  <a:pt x="1191131" y="1514420"/>
                </a:cubicBezTo>
                <a:cubicBezTo>
                  <a:pt x="1230341" y="1536768"/>
                  <a:pt x="1258659" y="1563103"/>
                  <a:pt x="1271958" y="1604035"/>
                </a:cubicBezTo>
                <a:cubicBezTo>
                  <a:pt x="1298557" y="1685898"/>
                  <a:pt x="1248623" y="1775492"/>
                  <a:pt x="1160428" y="1804148"/>
                </a:cubicBezTo>
                <a:cubicBezTo>
                  <a:pt x="1072233" y="1832805"/>
                  <a:pt x="979174" y="1789672"/>
                  <a:pt x="952575" y="1707809"/>
                </a:cubicBezTo>
                <a:cubicBezTo>
                  <a:pt x="939275" y="1666877"/>
                  <a:pt x="945109" y="1624013"/>
                  <a:pt x="965292" y="1587799"/>
                </a:cubicBezTo>
                <a:cubicBezTo>
                  <a:pt x="973659" y="1566830"/>
                  <a:pt x="982559" y="1547498"/>
                  <a:pt x="990395" y="1524891"/>
                </a:cubicBezTo>
                <a:cubicBezTo>
                  <a:pt x="996444" y="1509498"/>
                  <a:pt x="999128" y="1489047"/>
                  <a:pt x="993517" y="1469569"/>
                </a:cubicBezTo>
                <a:lnTo>
                  <a:pt x="979216" y="1443566"/>
                </a:lnTo>
                <a:lnTo>
                  <a:pt x="418613" y="1625717"/>
                </a:lnTo>
                <a:lnTo>
                  <a:pt x="387251" y="1540031"/>
                </a:lnTo>
                <a:cubicBezTo>
                  <a:pt x="312467" y="1363220"/>
                  <a:pt x="195894" y="1208387"/>
                  <a:pt x="49913" y="1087913"/>
                </a:cubicBezTo>
                <a:lnTo>
                  <a:pt x="0" y="1050589"/>
                </a:lnTo>
                <a:lnTo>
                  <a:pt x="338307" y="584949"/>
                </a:lnTo>
                <a:lnTo>
                  <a:pt x="351727" y="590143"/>
                </a:lnTo>
                <a:cubicBezTo>
                  <a:pt x="358607" y="595949"/>
                  <a:pt x="363991" y="604688"/>
                  <a:pt x="367605" y="617357"/>
                </a:cubicBezTo>
                <a:cubicBezTo>
                  <a:pt x="375386" y="642995"/>
                  <a:pt x="380048" y="666366"/>
                  <a:pt x="386269" y="690869"/>
                </a:cubicBezTo>
                <a:cubicBezTo>
                  <a:pt x="391821" y="736961"/>
                  <a:pt x="414748" y="779632"/>
                  <a:pt x="453738" y="807960"/>
                </a:cubicBezTo>
                <a:cubicBezTo>
                  <a:pt x="531716" y="864614"/>
                  <a:pt x="644410" y="842438"/>
                  <a:pt x="705447" y="758428"/>
                </a:cubicBezTo>
                <a:cubicBezTo>
                  <a:pt x="766484" y="674418"/>
                  <a:pt x="752750" y="560386"/>
                  <a:pt x="674772" y="503732"/>
                </a:cubicBezTo>
                <a:cubicBezTo>
                  <a:pt x="635782" y="475404"/>
                  <a:pt x="592795" y="470186"/>
                  <a:pt x="542564" y="475748"/>
                </a:cubicBezTo>
                <a:cubicBezTo>
                  <a:pt x="515932" y="477382"/>
                  <a:pt x="500074" y="477310"/>
                  <a:pt x="478829" y="478091"/>
                </a:cubicBezTo>
                <a:cubicBezTo>
                  <a:pt x="464794" y="475886"/>
                  <a:pt x="451638" y="466824"/>
                  <a:pt x="440339" y="453318"/>
                </a:cubicBezTo>
                <a:lnTo>
                  <a:pt x="437636" y="448234"/>
                </a:lnTo>
                <a:close/>
              </a:path>
            </a:pathLst>
          </a:cu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7" name="Google Shape;247;p9">
            <a:extLst>
              <a:ext uri="{FF2B5EF4-FFF2-40B4-BE49-F238E27FC236}">
                <a16:creationId xmlns:a16="http://schemas.microsoft.com/office/drawing/2014/main" id="{74ECA92D-933E-306E-E59F-F25ED4D11C93}"/>
              </a:ext>
            </a:extLst>
          </p:cNvPr>
          <p:cNvSpPr/>
          <p:nvPr/>
        </p:nvSpPr>
        <p:spPr>
          <a:xfrm rot="16200000">
            <a:off x="6401453" y="3991775"/>
            <a:ext cx="1639077" cy="1423783"/>
          </a:xfrm>
          <a:custGeom>
            <a:avLst/>
            <a:gdLst/>
            <a:ahLst/>
            <a:cxnLst/>
            <a:rect l="l" t="t" r="r" b="b"/>
            <a:pathLst>
              <a:path w="1654560" h="1625716" extrusionOk="0">
                <a:moveTo>
                  <a:pt x="418612" y="0"/>
                </a:moveTo>
                <a:lnTo>
                  <a:pt x="965390" y="177659"/>
                </a:lnTo>
                <a:lnTo>
                  <a:pt x="964597" y="192025"/>
                </a:lnTo>
                <a:cubicBezTo>
                  <a:pt x="961201" y="200363"/>
                  <a:pt x="954553" y="208184"/>
                  <a:pt x="943621" y="215536"/>
                </a:cubicBezTo>
                <a:cubicBezTo>
                  <a:pt x="921644" y="230859"/>
                  <a:pt x="900857" y="242515"/>
                  <a:pt x="879475" y="256004"/>
                </a:cubicBezTo>
                <a:cubicBezTo>
                  <a:pt x="837355" y="275527"/>
                  <a:pt x="803857" y="310518"/>
                  <a:pt x="788965" y="356353"/>
                </a:cubicBezTo>
                <a:cubicBezTo>
                  <a:pt x="759180" y="448022"/>
                  <a:pt x="815095" y="548347"/>
                  <a:pt x="913855" y="580436"/>
                </a:cubicBezTo>
                <a:cubicBezTo>
                  <a:pt x="1012614" y="612525"/>
                  <a:pt x="1116821" y="564227"/>
                  <a:pt x="1146606" y="472558"/>
                </a:cubicBezTo>
                <a:cubicBezTo>
                  <a:pt x="1161498" y="426723"/>
                  <a:pt x="1153178" y="384227"/>
                  <a:pt x="1132366" y="338173"/>
                </a:cubicBezTo>
                <a:cubicBezTo>
                  <a:pt x="1122582" y="313349"/>
                  <a:pt x="1117750" y="298246"/>
                  <a:pt x="1110442" y="278281"/>
                </a:cubicBezTo>
                <a:cubicBezTo>
                  <a:pt x="1108203" y="264252"/>
                  <a:pt x="1112755" y="248940"/>
                  <a:pt x="1122109" y="234020"/>
                </a:cubicBezTo>
                <a:lnTo>
                  <a:pt x="1126108" y="229880"/>
                </a:lnTo>
                <a:lnTo>
                  <a:pt x="1654560" y="401584"/>
                </a:lnTo>
                <a:lnTo>
                  <a:pt x="1584990" y="591663"/>
                </a:lnTo>
                <a:cubicBezTo>
                  <a:pt x="1427983" y="962871"/>
                  <a:pt x="1183243" y="1287936"/>
                  <a:pt x="876764" y="1540865"/>
                </a:cubicBezTo>
                <a:lnTo>
                  <a:pt x="763296" y="1625716"/>
                </a:lnTo>
                <a:lnTo>
                  <a:pt x="429573" y="1166385"/>
                </a:lnTo>
                <a:lnTo>
                  <a:pt x="408138" y="1174148"/>
                </a:lnTo>
                <a:cubicBezTo>
                  <a:pt x="387905" y="1184659"/>
                  <a:pt x="369463" y="1201014"/>
                  <a:pt x="360546" y="1221185"/>
                </a:cubicBezTo>
                <a:cubicBezTo>
                  <a:pt x="355346" y="1239444"/>
                  <a:pt x="350909" y="1252893"/>
                  <a:pt x="344947" y="1275963"/>
                </a:cubicBezTo>
                <a:cubicBezTo>
                  <a:pt x="335809" y="1320161"/>
                  <a:pt x="319514" y="1355230"/>
                  <a:pt x="284695" y="1380528"/>
                </a:cubicBezTo>
                <a:cubicBezTo>
                  <a:pt x="215058" y="1431122"/>
                  <a:pt x="114419" y="1411318"/>
                  <a:pt x="59911" y="1336295"/>
                </a:cubicBezTo>
                <a:cubicBezTo>
                  <a:pt x="5404" y="1261271"/>
                  <a:pt x="17668" y="1159438"/>
                  <a:pt x="87305" y="1108844"/>
                </a:cubicBezTo>
                <a:cubicBezTo>
                  <a:pt x="122124" y="1083546"/>
                  <a:pt x="164693" y="1075849"/>
                  <a:pt x="205371" y="1083853"/>
                </a:cubicBezTo>
                <a:cubicBezTo>
                  <a:pt x="227900" y="1085331"/>
                  <a:pt x="249036" y="1087822"/>
                  <a:pt x="272957" y="1088288"/>
                </a:cubicBezTo>
                <a:cubicBezTo>
                  <a:pt x="289467" y="1089284"/>
                  <a:pt x="309746" y="1085517"/>
                  <a:pt x="326537" y="1074162"/>
                </a:cubicBezTo>
                <a:lnTo>
                  <a:pt x="346848" y="1052524"/>
                </a:lnTo>
                <a:lnTo>
                  <a:pt x="0" y="575128"/>
                </a:lnTo>
                <a:lnTo>
                  <a:pt x="49911" y="537805"/>
                </a:lnTo>
                <a:cubicBezTo>
                  <a:pt x="195892" y="417332"/>
                  <a:pt x="312465" y="262499"/>
                  <a:pt x="387249" y="85687"/>
                </a:cubicBezTo>
                <a:close/>
              </a:path>
            </a:pathLst>
          </a:cu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8" name="Google Shape;248;p9">
            <a:extLst>
              <a:ext uri="{FF2B5EF4-FFF2-40B4-BE49-F238E27FC236}">
                <a16:creationId xmlns:a16="http://schemas.microsoft.com/office/drawing/2014/main" id="{E3CDFB02-2977-2333-21BD-764C9999958B}"/>
              </a:ext>
            </a:extLst>
          </p:cNvPr>
          <p:cNvSpPr/>
          <p:nvPr/>
        </p:nvSpPr>
        <p:spPr>
          <a:xfrm rot="16200000">
            <a:off x="6975680" y="4830144"/>
            <a:ext cx="1426322" cy="1331414"/>
          </a:xfrm>
          <a:custGeom>
            <a:avLst/>
            <a:gdLst/>
            <a:ahLst/>
            <a:cxnLst/>
            <a:rect l="l" t="t" r="r" b="b"/>
            <a:pathLst>
              <a:path w="1439796" h="1520247" extrusionOk="0">
                <a:moveTo>
                  <a:pt x="676499" y="0"/>
                </a:moveTo>
                <a:lnTo>
                  <a:pt x="1014645" y="465418"/>
                </a:lnTo>
                <a:lnTo>
                  <a:pt x="1005559" y="476575"/>
                </a:lnTo>
                <a:cubicBezTo>
                  <a:pt x="997911" y="481324"/>
                  <a:pt x="987936" y="483744"/>
                  <a:pt x="974770" y="483266"/>
                </a:cubicBezTo>
                <a:cubicBezTo>
                  <a:pt x="947982" y="482744"/>
                  <a:pt x="924315" y="479956"/>
                  <a:pt x="899088" y="478301"/>
                </a:cubicBezTo>
                <a:cubicBezTo>
                  <a:pt x="853537" y="469337"/>
                  <a:pt x="805869" y="477956"/>
                  <a:pt x="766880" y="506284"/>
                </a:cubicBezTo>
                <a:cubicBezTo>
                  <a:pt x="688901" y="562939"/>
                  <a:pt x="675168" y="676970"/>
                  <a:pt x="736205" y="760980"/>
                </a:cubicBezTo>
                <a:cubicBezTo>
                  <a:pt x="797242" y="844990"/>
                  <a:pt x="909936" y="867166"/>
                  <a:pt x="987914" y="810512"/>
                </a:cubicBezTo>
                <a:cubicBezTo>
                  <a:pt x="1026904" y="782184"/>
                  <a:pt x="1045150" y="742914"/>
                  <a:pt x="1055383" y="693422"/>
                </a:cubicBezTo>
                <a:cubicBezTo>
                  <a:pt x="1062059" y="667588"/>
                  <a:pt x="1067027" y="652529"/>
                  <a:pt x="1072850" y="632082"/>
                </a:cubicBezTo>
                <a:cubicBezTo>
                  <a:pt x="1079285" y="619416"/>
                  <a:pt x="1091968" y="609704"/>
                  <a:pt x="1108304" y="603132"/>
                </a:cubicBezTo>
                <a:lnTo>
                  <a:pt x="1113975" y="602133"/>
                </a:lnTo>
                <a:lnTo>
                  <a:pt x="1439796" y="1050587"/>
                </a:lnTo>
                <a:lnTo>
                  <a:pt x="1377965" y="1096823"/>
                </a:lnTo>
                <a:cubicBezTo>
                  <a:pt x="1047830" y="1319858"/>
                  <a:pt x="661155" y="1465558"/>
                  <a:pt x="243933" y="1507929"/>
                </a:cubicBezTo>
                <a:lnTo>
                  <a:pt x="0" y="1520247"/>
                </a:lnTo>
                <a:lnTo>
                  <a:pt x="0" y="931465"/>
                </a:lnTo>
                <a:lnTo>
                  <a:pt x="0" y="790726"/>
                </a:lnTo>
                <a:lnTo>
                  <a:pt x="0" y="220354"/>
                </a:lnTo>
                <a:lnTo>
                  <a:pt x="111027" y="214747"/>
                </a:lnTo>
                <a:cubicBezTo>
                  <a:pt x="309756" y="194565"/>
                  <a:pt x="493934" y="125166"/>
                  <a:pt x="651182" y="18932"/>
                </a:cubicBezTo>
                <a:lnTo>
                  <a:pt x="676499" y="0"/>
                </a:lnTo>
                <a:close/>
              </a:path>
            </a:pathLst>
          </a:custGeom>
          <a:solidFill>
            <a:srgbClr val="99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Google Shape;252;p9">
            <a:extLst>
              <a:ext uri="{FF2B5EF4-FFF2-40B4-BE49-F238E27FC236}">
                <a16:creationId xmlns:a16="http://schemas.microsoft.com/office/drawing/2014/main" id="{A4CD61A5-208D-543D-E4D6-71E0A7D6DDC7}"/>
              </a:ext>
            </a:extLst>
          </p:cNvPr>
          <p:cNvSpPr txBox="1"/>
          <p:nvPr/>
        </p:nvSpPr>
        <p:spPr>
          <a:xfrm>
            <a:off x="5994514" y="2673675"/>
            <a:ext cx="572986" cy="52196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03</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 name="Google Shape;234;p9">
            <a:extLst>
              <a:ext uri="{FF2B5EF4-FFF2-40B4-BE49-F238E27FC236}">
                <a16:creationId xmlns:a16="http://schemas.microsoft.com/office/drawing/2014/main" id="{60EC06FA-5246-E74F-73E6-7F9BF21F78C8}"/>
              </a:ext>
            </a:extLst>
          </p:cNvPr>
          <p:cNvSpPr/>
          <p:nvPr/>
        </p:nvSpPr>
        <p:spPr>
          <a:xfrm rot="3192016" flipH="1">
            <a:off x="5397174" y="2754460"/>
            <a:ext cx="225715" cy="588929"/>
          </a:xfrm>
          <a:custGeom>
            <a:avLst/>
            <a:gdLst/>
            <a:ahLst/>
            <a:cxnLst/>
            <a:rect l="l" t="t" r="r" b="b"/>
            <a:pathLst>
              <a:path w="261398" h="771471" extrusionOk="0">
                <a:moveTo>
                  <a:pt x="246322" y="40479"/>
                </a:moveTo>
                <a:cubicBezTo>
                  <a:pt x="259110" y="59768"/>
                  <a:pt x="264539" y="83935"/>
                  <a:pt x="259579" y="108408"/>
                </a:cubicBezTo>
                <a:lnTo>
                  <a:pt x="162453" y="491544"/>
                </a:lnTo>
                <a:lnTo>
                  <a:pt x="225081" y="540590"/>
                </a:lnTo>
                <a:lnTo>
                  <a:pt x="209954" y="771471"/>
                </a:lnTo>
                <a:lnTo>
                  <a:pt x="0" y="574989"/>
                </a:lnTo>
                <a:lnTo>
                  <a:pt x="82327" y="72482"/>
                </a:lnTo>
                <a:cubicBezTo>
                  <a:pt x="92247" y="23535"/>
                  <a:pt x="139969" y="-8102"/>
                  <a:pt x="188916" y="1819"/>
                </a:cubicBezTo>
                <a:cubicBezTo>
                  <a:pt x="213389" y="6779"/>
                  <a:pt x="233535" y="21190"/>
                  <a:pt x="246322" y="40479"/>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 name="Google Shape;240;p9">
            <a:extLst>
              <a:ext uri="{FF2B5EF4-FFF2-40B4-BE49-F238E27FC236}">
                <a16:creationId xmlns:a16="http://schemas.microsoft.com/office/drawing/2014/main" id="{80BF18FF-F532-DDFF-5004-B274FD97C661}"/>
              </a:ext>
            </a:extLst>
          </p:cNvPr>
          <p:cNvSpPr/>
          <p:nvPr/>
        </p:nvSpPr>
        <p:spPr>
          <a:xfrm rot="2893276" flipH="1">
            <a:off x="5264319" y="2490044"/>
            <a:ext cx="237487" cy="833606"/>
          </a:xfrm>
          <a:custGeom>
            <a:avLst/>
            <a:gdLst/>
            <a:ahLst/>
            <a:cxnLst/>
            <a:rect l="l" t="t" r="r" b="b"/>
            <a:pathLst>
              <a:path w="275032" h="1091987" extrusionOk="0">
                <a:moveTo>
                  <a:pt x="98101" y="73974"/>
                </a:moveTo>
                <a:cubicBezTo>
                  <a:pt x="121338" y="-45511"/>
                  <a:pt x="293865" y="-11080"/>
                  <a:pt x="273340" y="111699"/>
                </a:cubicBezTo>
                <a:lnTo>
                  <a:pt x="184257" y="558452"/>
                </a:lnTo>
                <a:lnTo>
                  <a:pt x="190401" y="1001559"/>
                </a:lnTo>
                <a:cubicBezTo>
                  <a:pt x="190401" y="1051501"/>
                  <a:pt x="149915" y="1091987"/>
                  <a:pt x="99973" y="1091987"/>
                </a:cubicBezTo>
                <a:lnTo>
                  <a:pt x="99974" y="1091986"/>
                </a:lnTo>
                <a:cubicBezTo>
                  <a:pt x="50032" y="1091986"/>
                  <a:pt x="9546" y="1051500"/>
                  <a:pt x="9546" y="1001558"/>
                </a:cubicBezTo>
                <a:lnTo>
                  <a:pt x="0" y="557097"/>
                </a:lnTo>
                <a:cubicBezTo>
                  <a:pt x="32700" y="396056"/>
                  <a:pt x="74864" y="193459"/>
                  <a:pt x="98101" y="73974"/>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 name="Google Shape;250;p9">
            <a:extLst>
              <a:ext uri="{FF2B5EF4-FFF2-40B4-BE49-F238E27FC236}">
                <a16:creationId xmlns:a16="http://schemas.microsoft.com/office/drawing/2014/main" id="{2A84237A-3848-1DC6-4982-31AB07A9F4D3}"/>
              </a:ext>
            </a:extLst>
          </p:cNvPr>
          <p:cNvSpPr txBox="1"/>
          <p:nvPr/>
        </p:nvSpPr>
        <p:spPr>
          <a:xfrm>
            <a:off x="4314546" y="5584961"/>
            <a:ext cx="572986" cy="52196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01</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3" name="Google Shape;251;p9">
            <a:extLst>
              <a:ext uri="{FF2B5EF4-FFF2-40B4-BE49-F238E27FC236}">
                <a16:creationId xmlns:a16="http://schemas.microsoft.com/office/drawing/2014/main" id="{88EFE551-A95F-7B80-5095-E94AB1A05671}"/>
              </a:ext>
            </a:extLst>
          </p:cNvPr>
          <p:cNvSpPr txBox="1"/>
          <p:nvPr/>
        </p:nvSpPr>
        <p:spPr>
          <a:xfrm>
            <a:off x="5038508" y="4448613"/>
            <a:ext cx="572986" cy="52196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02</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4" name="Google Shape;252;p9">
            <a:extLst>
              <a:ext uri="{FF2B5EF4-FFF2-40B4-BE49-F238E27FC236}">
                <a16:creationId xmlns:a16="http://schemas.microsoft.com/office/drawing/2014/main" id="{BDF4A016-9DB2-537A-1BC2-242CA46F4F97}"/>
              </a:ext>
            </a:extLst>
          </p:cNvPr>
          <p:cNvSpPr txBox="1"/>
          <p:nvPr/>
        </p:nvSpPr>
        <p:spPr>
          <a:xfrm>
            <a:off x="5994514" y="2673675"/>
            <a:ext cx="572986" cy="52196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03</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Google Shape;253;p9">
            <a:extLst>
              <a:ext uri="{FF2B5EF4-FFF2-40B4-BE49-F238E27FC236}">
                <a16:creationId xmlns:a16="http://schemas.microsoft.com/office/drawing/2014/main" id="{3D4F6F9E-F1C8-4AF0-597A-6DCDD7ABC625}"/>
              </a:ext>
            </a:extLst>
          </p:cNvPr>
          <p:cNvSpPr txBox="1"/>
          <p:nvPr/>
        </p:nvSpPr>
        <p:spPr>
          <a:xfrm>
            <a:off x="6988050" y="4448613"/>
            <a:ext cx="572986" cy="52196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04</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 name="Google Shape;254;p9">
            <a:extLst>
              <a:ext uri="{FF2B5EF4-FFF2-40B4-BE49-F238E27FC236}">
                <a16:creationId xmlns:a16="http://schemas.microsoft.com/office/drawing/2014/main" id="{AFE9DF64-6C4C-B4E9-DD46-4B6BFF856B81}"/>
              </a:ext>
            </a:extLst>
          </p:cNvPr>
          <p:cNvSpPr txBox="1"/>
          <p:nvPr/>
        </p:nvSpPr>
        <p:spPr>
          <a:xfrm>
            <a:off x="7492583" y="5584961"/>
            <a:ext cx="572986" cy="52196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05</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7" name="Google Shape;235;p9">
            <a:extLst>
              <a:ext uri="{FF2B5EF4-FFF2-40B4-BE49-F238E27FC236}">
                <a16:creationId xmlns:a16="http://schemas.microsoft.com/office/drawing/2014/main" id="{728A7D10-5905-5AF9-D719-DB167EEF6E76}"/>
              </a:ext>
            </a:extLst>
          </p:cNvPr>
          <p:cNvSpPr/>
          <p:nvPr/>
        </p:nvSpPr>
        <p:spPr>
          <a:xfrm rot="18407984">
            <a:off x="6774660" y="2817861"/>
            <a:ext cx="225715" cy="588927"/>
          </a:xfrm>
          <a:custGeom>
            <a:avLst/>
            <a:gdLst/>
            <a:ahLst/>
            <a:cxnLst/>
            <a:rect l="l" t="t" r="r" b="b"/>
            <a:pathLst>
              <a:path w="261398" h="771471" extrusionOk="0">
                <a:moveTo>
                  <a:pt x="246322" y="40479"/>
                </a:moveTo>
                <a:cubicBezTo>
                  <a:pt x="259110" y="59768"/>
                  <a:pt x="264539" y="83935"/>
                  <a:pt x="259579" y="108408"/>
                </a:cubicBezTo>
                <a:lnTo>
                  <a:pt x="162453" y="491544"/>
                </a:lnTo>
                <a:lnTo>
                  <a:pt x="225081" y="540590"/>
                </a:lnTo>
                <a:lnTo>
                  <a:pt x="209954" y="771471"/>
                </a:lnTo>
                <a:lnTo>
                  <a:pt x="0" y="574989"/>
                </a:lnTo>
                <a:lnTo>
                  <a:pt x="82327" y="72482"/>
                </a:lnTo>
                <a:cubicBezTo>
                  <a:pt x="92247" y="23535"/>
                  <a:pt x="139969" y="-8102"/>
                  <a:pt x="188916" y="1819"/>
                </a:cubicBezTo>
                <a:cubicBezTo>
                  <a:pt x="213389" y="6779"/>
                  <a:pt x="233535" y="21190"/>
                  <a:pt x="246322" y="40479"/>
                </a:cubicBezTo>
                <a:close/>
              </a:path>
            </a:pathLst>
          </a:custGeom>
          <a:solidFill>
            <a:srgbClr val="40404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8" name="Google Shape;257;p9">
            <a:extLst>
              <a:ext uri="{FF2B5EF4-FFF2-40B4-BE49-F238E27FC236}">
                <a16:creationId xmlns:a16="http://schemas.microsoft.com/office/drawing/2014/main" id="{439846FD-8AA5-CAA4-0317-51B0F764F47D}"/>
              </a:ext>
            </a:extLst>
          </p:cNvPr>
          <p:cNvSpPr/>
          <p:nvPr/>
        </p:nvSpPr>
        <p:spPr>
          <a:xfrm>
            <a:off x="8573452" y="1576535"/>
            <a:ext cx="3424959" cy="1200288"/>
          </a:xfrm>
          <a:prstGeom prst="rect">
            <a:avLst/>
          </a:prstGeom>
          <a:noFill/>
          <a:ln>
            <a:noFill/>
          </a:ln>
        </p:spPr>
        <p:txBody>
          <a:bodyPr spcFirstLastPara="1" wrap="square" lIns="91425" tIns="45700" rIns="91425" bIns="45700" anchor="t" anchorCtr="0">
            <a:spAutoFit/>
          </a:bodyPr>
          <a:lstStyle/>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8E2626"/>
                </a:solidFill>
                <a:effectLst/>
                <a:uLnTx/>
                <a:uFillTx/>
                <a:latin typeface="Calibri"/>
                <a:cs typeface="Arial"/>
                <a:sym typeface="Calibri"/>
              </a:rPr>
              <a:t>Develop a process for the District to provide families with gun safety and storage information</a:t>
            </a:r>
            <a:endParaRPr kumimoji="0" lang="en-US" sz="1800" b="0" i="0" u="none" strike="noStrike" kern="0" cap="none" spc="0" normalizeH="0" baseline="0" noProof="0" dirty="0">
              <a:ln>
                <a:noFill/>
              </a:ln>
              <a:solidFill>
                <a:srgbClr val="8E2626"/>
              </a:solidFill>
              <a:effectLst/>
              <a:uLnTx/>
              <a:uFillTx/>
              <a:latin typeface="Arial"/>
              <a:cs typeface="Arial"/>
              <a:sym typeface="Arial"/>
            </a:endParaRPr>
          </a:p>
        </p:txBody>
      </p:sp>
      <p:sp>
        <p:nvSpPr>
          <p:cNvPr id="29" name="Google Shape;227;p9">
            <a:extLst>
              <a:ext uri="{FF2B5EF4-FFF2-40B4-BE49-F238E27FC236}">
                <a16:creationId xmlns:a16="http://schemas.microsoft.com/office/drawing/2014/main" id="{172F24C4-52AB-8501-2D48-9F5D83FC0E4F}"/>
              </a:ext>
            </a:extLst>
          </p:cNvPr>
          <p:cNvSpPr/>
          <p:nvPr/>
        </p:nvSpPr>
        <p:spPr>
          <a:xfrm>
            <a:off x="8666821" y="3040382"/>
            <a:ext cx="3367903" cy="1200288"/>
          </a:xfrm>
          <a:prstGeom prst="rect">
            <a:avLst/>
          </a:prstGeom>
          <a:noFill/>
          <a:ln>
            <a:noFill/>
          </a:ln>
        </p:spPr>
        <p:txBody>
          <a:bodyPr spcFirstLastPara="1" wrap="square" lIns="91425" tIns="45700" rIns="91425" bIns="45700" anchor="t" anchorCtr="0">
            <a:spAutoFit/>
          </a:bodyPr>
          <a:lstStyle/>
          <a:p>
            <a:pPr marL="285750" marR="0" lvl="0" indent="-285750" algn="just"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800" b="1" i="0" u="none" strike="noStrike" kern="0" cap="none" spc="0" normalizeH="0" baseline="0" noProof="0" dirty="0">
                <a:ln>
                  <a:noFill/>
                </a:ln>
                <a:solidFill>
                  <a:srgbClr val="8E2626"/>
                </a:solidFill>
                <a:effectLst/>
                <a:uLnTx/>
                <a:uFillTx/>
                <a:latin typeface="Calibri"/>
                <a:ea typeface="Calibri"/>
                <a:cs typeface="Calibri"/>
                <a:sym typeface="Calibri"/>
              </a:rPr>
              <a:t>Recommend expansion of Action Based Learning Labs and including movement in classrooms (all levels</a:t>
            </a:r>
            <a:r>
              <a:rPr kumimoji="0" lang="en-US" sz="1800" b="1" i="0" u="none" strike="noStrike" kern="0" cap="none" spc="0" normalizeH="0" baseline="0" noProof="0" dirty="0">
                <a:ln>
                  <a:noFill/>
                </a:ln>
                <a:solidFill>
                  <a:srgbClr val="990000"/>
                </a:solidFill>
                <a:effectLst/>
                <a:uLnTx/>
                <a:uFillTx/>
                <a:latin typeface="Calibri"/>
                <a:ea typeface="Calibri"/>
                <a:cs typeface="Calibri"/>
                <a:sym typeface="Calibri"/>
              </a:rPr>
              <a:t>)</a:t>
            </a:r>
            <a:r>
              <a:rPr kumimoji="0" lang="en-US" sz="900" b="0" i="0" u="none" strike="noStrike" kern="0" cap="none" spc="0" normalizeH="0" baseline="0" noProof="0" dirty="0">
                <a:ln>
                  <a:noFill/>
                </a:ln>
                <a:solidFill>
                  <a:srgbClr val="3F3F3F"/>
                </a:solidFill>
                <a:effectLst/>
                <a:uLnTx/>
                <a:uFillTx/>
                <a:latin typeface="Arial"/>
                <a:ea typeface="Arial"/>
                <a:cs typeface="Arial"/>
                <a:sym typeface="Arial"/>
              </a:rPr>
              <a:t>.</a:t>
            </a:r>
            <a:endParaRPr kumimoji="0" sz="1050" b="0" i="0" u="none" strike="noStrike" kern="0" cap="none" spc="0" normalizeH="0" baseline="0" noProof="0" dirty="0">
              <a:ln>
                <a:noFill/>
              </a:ln>
              <a:solidFill>
                <a:srgbClr val="3F3F3F"/>
              </a:solidFill>
              <a:effectLst/>
              <a:uLnTx/>
              <a:uFillTx/>
              <a:latin typeface="Arial"/>
              <a:ea typeface="Arial"/>
              <a:cs typeface="Arial"/>
              <a:sym typeface="Arial"/>
            </a:endParaRPr>
          </a:p>
        </p:txBody>
      </p:sp>
      <p:sp>
        <p:nvSpPr>
          <p:cNvPr id="30" name="Google Shape;229;p9">
            <a:extLst>
              <a:ext uri="{FF2B5EF4-FFF2-40B4-BE49-F238E27FC236}">
                <a16:creationId xmlns:a16="http://schemas.microsoft.com/office/drawing/2014/main" id="{6E7DD066-2C1C-A18A-AD19-4ADEE70C2265}"/>
              </a:ext>
            </a:extLst>
          </p:cNvPr>
          <p:cNvSpPr/>
          <p:nvPr/>
        </p:nvSpPr>
        <p:spPr>
          <a:xfrm>
            <a:off x="8673744" y="4545534"/>
            <a:ext cx="3389874" cy="1200288"/>
          </a:xfrm>
          <a:prstGeom prst="rect">
            <a:avLst/>
          </a:prstGeom>
          <a:noFill/>
          <a:ln>
            <a:noFill/>
          </a:ln>
        </p:spPr>
        <p:txBody>
          <a:bodyPr spcFirstLastPara="1" wrap="square" lIns="91425" tIns="45700" rIns="91425" bIns="45700" anchor="t" anchorCtr="0">
            <a:spAutoFit/>
          </a:bodyPr>
          <a:lstStyle/>
          <a:p>
            <a:pPr marL="285750" marR="0" lvl="0" indent="-285750" algn="just"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800" b="1" i="0" u="none" strike="noStrike" kern="0" cap="none" spc="0" normalizeH="0" baseline="0" noProof="0" dirty="0">
                <a:ln>
                  <a:noFill/>
                </a:ln>
                <a:solidFill>
                  <a:srgbClr val="8F2827"/>
                </a:solidFill>
                <a:effectLst/>
                <a:uLnTx/>
                <a:uFillTx/>
                <a:latin typeface="Calibri"/>
                <a:ea typeface="Calibri"/>
                <a:cs typeface="Calibri"/>
                <a:sym typeface="Calibri"/>
              </a:rPr>
              <a:t>Ensure Campus Improvement Plans include wellness strategies created by their Campus Wellness Committee</a:t>
            </a:r>
            <a:endParaRPr kumimoji="0" sz="1800" b="0" i="0" u="none" strike="noStrike" kern="0" cap="none" spc="0" normalizeH="0" baseline="0" noProof="0" dirty="0">
              <a:ln>
                <a:noFill/>
              </a:ln>
              <a:solidFill>
                <a:srgbClr val="8F2827"/>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332645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Wellness Policy Vote</a:t>
            </a:r>
          </a:p>
        </p:txBody>
      </p:sp>
      <p:sp>
        <p:nvSpPr>
          <p:cNvPr id="3" name="TextBox 2">
            <a:extLst>
              <a:ext uri="{FF2B5EF4-FFF2-40B4-BE49-F238E27FC236}">
                <a16:creationId xmlns:a16="http://schemas.microsoft.com/office/drawing/2014/main" id="{A6BDFE55-FDC5-E856-DB98-3945E124ACCE}"/>
              </a:ext>
            </a:extLst>
          </p:cNvPr>
          <p:cNvSpPr txBox="1"/>
          <p:nvPr/>
        </p:nvSpPr>
        <p:spPr>
          <a:xfrm>
            <a:off x="532328" y="5142740"/>
            <a:ext cx="10683787"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Jenna Ross</a:t>
            </a:r>
          </a:p>
          <a:p>
            <a:pPr algn="ctr"/>
            <a:r>
              <a:rPr lang="en-US" sz="2000" dirty="0">
                <a:latin typeface="Arial" panose="020B0604020202020204" pitchFamily="34" charset="0"/>
                <a:cs typeface="Arial" panose="020B0604020202020204" pitchFamily="34" charset="0"/>
              </a:rPr>
              <a:t>Fort Bend ISD SHAC Secretary</a:t>
            </a:r>
          </a:p>
        </p:txBody>
      </p:sp>
      <p:pic>
        <p:nvPicPr>
          <p:cNvPr id="1026" name="Picture 2" descr="Is Your Workplace Wellness Program Compliant in 2017? | W3 Insurance">
            <a:extLst>
              <a:ext uri="{FF2B5EF4-FFF2-40B4-BE49-F238E27FC236}">
                <a16:creationId xmlns:a16="http://schemas.microsoft.com/office/drawing/2014/main" id="{8192EFF7-B967-FDE4-E625-4E9106707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2027" y="1509311"/>
            <a:ext cx="6727946" cy="336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7138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Vote</a:t>
            </a:r>
          </a:p>
        </p:txBody>
      </p:sp>
      <p:sp>
        <p:nvSpPr>
          <p:cNvPr id="3" name="TextBox 2">
            <a:extLst>
              <a:ext uri="{FF2B5EF4-FFF2-40B4-BE49-F238E27FC236}">
                <a16:creationId xmlns:a16="http://schemas.microsoft.com/office/drawing/2014/main" id="{A6BDFE55-FDC5-E856-DB98-3945E124ACCE}"/>
              </a:ext>
            </a:extLst>
          </p:cNvPr>
          <p:cNvSpPr txBox="1"/>
          <p:nvPr/>
        </p:nvSpPr>
        <p:spPr>
          <a:xfrm>
            <a:off x="532328" y="5142740"/>
            <a:ext cx="10683787" cy="163121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SHAC Meeting Minutes</a:t>
            </a:r>
          </a:p>
          <a:p>
            <a:pPr algn="ctr"/>
            <a:r>
              <a:rPr lang="en-US" sz="2000" dirty="0">
                <a:latin typeface="Arial" panose="020B0604020202020204" pitchFamily="34" charset="0"/>
                <a:cs typeface="Arial" panose="020B0604020202020204" pitchFamily="34" charset="0"/>
              </a:rPr>
              <a:t>April 10, 2024</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Jenna Ross</a:t>
            </a:r>
          </a:p>
          <a:p>
            <a:pPr algn="ctr"/>
            <a:r>
              <a:rPr lang="en-US" sz="2000" dirty="0">
                <a:latin typeface="Arial" panose="020B0604020202020204" pitchFamily="34" charset="0"/>
                <a:cs typeface="Arial" panose="020B0604020202020204" pitchFamily="34" charset="0"/>
              </a:rPr>
              <a:t>Fort Bend ISD SHAC Secretary</a:t>
            </a:r>
          </a:p>
        </p:txBody>
      </p:sp>
      <p:pic>
        <p:nvPicPr>
          <p:cNvPr id="4" name="Picture 3">
            <a:extLst>
              <a:ext uri="{FF2B5EF4-FFF2-40B4-BE49-F238E27FC236}">
                <a16:creationId xmlns:a16="http://schemas.microsoft.com/office/drawing/2014/main" id="{F74C4B09-6241-828B-0629-D3EFEC513FC8}"/>
              </a:ext>
            </a:extLst>
          </p:cNvPr>
          <p:cNvPicPr>
            <a:picLocks noChangeAspect="1"/>
          </p:cNvPicPr>
          <p:nvPr/>
        </p:nvPicPr>
        <p:blipFill>
          <a:blip r:embed="rId4"/>
          <a:stretch>
            <a:fillRect/>
          </a:stretch>
        </p:blipFill>
        <p:spPr>
          <a:xfrm>
            <a:off x="2542807" y="1297669"/>
            <a:ext cx="6662828" cy="3731184"/>
          </a:xfrm>
          <a:prstGeom prst="rect">
            <a:avLst/>
          </a:prstGeom>
        </p:spPr>
      </p:pic>
    </p:spTree>
    <p:extLst>
      <p:ext uri="{BB962C8B-B14F-4D97-AF65-F5344CB8AC3E}">
        <p14:creationId xmlns:p14="http://schemas.microsoft.com/office/powerpoint/2010/main" val="34768107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567605"/>
            <a:ext cx="9144000" cy="698028"/>
          </a:xfrm>
        </p:spPr>
        <p:txBody>
          <a:bodyPr>
            <a:noAutofit/>
          </a:bodyPr>
          <a:lstStyle/>
          <a:p>
            <a:pPr>
              <a:lnSpc>
                <a:spcPct val="100000"/>
              </a:lnSpc>
            </a:pPr>
            <a:r>
              <a:rPr lang="en-US" sz="3200" b="1" dirty="0">
                <a:solidFill>
                  <a:schemeClr val="bg1"/>
                </a:solidFill>
                <a:latin typeface="Arial" panose="020B0604020202020204" pitchFamily="34" charset="0"/>
                <a:cs typeface="Arial" panose="020B0604020202020204" pitchFamily="34" charset="0"/>
              </a:rPr>
              <a:t>Meeting Dates for 2024-25 School Year</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579076" y="6218062"/>
            <a:ext cx="9144000" cy="328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spc="300" dirty="0">
                <a:solidFill>
                  <a:schemeClr val="bg1"/>
                </a:solidFill>
                <a:latin typeface="Arial" panose="020B0604020202020204" pitchFamily="34" charset="0"/>
                <a:cs typeface="Arial" panose="020B0604020202020204" pitchFamily="34" charset="0"/>
              </a:rPr>
              <a:t>Catalina Flores-Rau</a:t>
            </a:r>
          </a:p>
          <a:p>
            <a:r>
              <a:rPr lang="en-US" sz="1400" spc="300" dirty="0">
                <a:solidFill>
                  <a:schemeClr val="bg1"/>
                </a:solidFill>
                <a:latin typeface="Arial" panose="020B0604020202020204" pitchFamily="34" charset="0"/>
                <a:cs typeface="Arial" panose="020B0604020202020204" pitchFamily="34" charset="0"/>
              </a:rPr>
              <a:t>Incoming FBISD SHAC Chair</a:t>
            </a:r>
          </a:p>
        </p:txBody>
      </p:sp>
    </p:spTree>
    <p:extLst>
      <p:ext uri="{BB962C8B-B14F-4D97-AF65-F5344CB8AC3E}">
        <p14:creationId xmlns:p14="http://schemas.microsoft.com/office/powerpoint/2010/main" val="6718103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1553600"/>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Subhead</a:t>
            </a:r>
          </a:p>
        </p:txBody>
      </p:sp>
      <p:graphicFrame>
        <p:nvGraphicFramePr>
          <p:cNvPr id="4" name="Table 3">
            <a:extLst>
              <a:ext uri="{FF2B5EF4-FFF2-40B4-BE49-F238E27FC236}">
                <a16:creationId xmlns:a16="http://schemas.microsoft.com/office/drawing/2014/main" id="{3EE1EBF5-13E0-D22E-344D-FD81F7A1EA31}"/>
              </a:ext>
            </a:extLst>
          </p:cNvPr>
          <p:cNvGraphicFramePr>
            <a:graphicFrameLocks noGrp="1"/>
          </p:cNvGraphicFramePr>
          <p:nvPr>
            <p:extLst>
              <p:ext uri="{D42A27DB-BD31-4B8C-83A1-F6EECF244321}">
                <p14:modId xmlns:p14="http://schemas.microsoft.com/office/powerpoint/2010/main" val="1661221535"/>
              </p:ext>
            </p:extLst>
          </p:nvPr>
        </p:nvGraphicFramePr>
        <p:xfrm>
          <a:off x="5368224" y="121926"/>
          <a:ext cx="6750141" cy="6614148"/>
        </p:xfrm>
        <a:graphic>
          <a:graphicData uri="http://schemas.openxmlformats.org/drawingml/2006/table">
            <a:tbl>
              <a:tblPr firstRow="1" firstCol="1" bandRow="1">
                <a:tableStyleId>{5C22544A-7EE6-4342-B048-85BDC9FD1C3A}</a:tableStyleId>
              </a:tblPr>
              <a:tblGrid>
                <a:gridCol w="1757799">
                  <a:extLst>
                    <a:ext uri="{9D8B030D-6E8A-4147-A177-3AD203B41FA5}">
                      <a16:colId xmlns:a16="http://schemas.microsoft.com/office/drawing/2014/main" val="2040530796"/>
                    </a:ext>
                  </a:extLst>
                </a:gridCol>
                <a:gridCol w="1482412">
                  <a:extLst>
                    <a:ext uri="{9D8B030D-6E8A-4147-A177-3AD203B41FA5}">
                      <a16:colId xmlns:a16="http://schemas.microsoft.com/office/drawing/2014/main" val="2177566480"/>
                    </a:ext>
                  </a:extLst>
                </a:gridCol>
                <a:gridCol w="1629661">
                  <a:extLst>
                    <a:ext uri="{9D8B030D-6E8A-4147-A177-3AD203B41FA5}">
                      <a16:colId xmlns:a16="http://schemas.microsoft.com/office/drawing/2014/main" val="1776170956"/>
                    </a:ext>
                  </a:extLst>
                </a:gridCol>
                <a:gridCol w="1880269">
                  <a:extLst>
                    <a:ext uri="{9D8B030D-6E8A-4147-A177-3AD203B41FA5}">
                      <a16:colId xmlns:a16="http://schemas.microsoft.com/office/drawing/2014/main" val="243504281"/>
                    </a:ext>
                  </a:extLst>
                </a:gridCol>
              </a:tblGrid>
              <a:tr h="240737">
                <a:tc>
                  <a:txBody>
                    <a:bodyPr/>
                    <a:lstStyle/>
                    <a:p>
                      <a:pPr marL="0" marR="0" algn="ctr">
                        <a:lnSpc>
                          <a:spcPct val="115000"/>
                        </a:lnSpc>
                        <a:spcBef>
                          <a:spcPts val="0"/>
                        </a:spcBef>
                        <a:spcAft>
                          <a:spcPts val="1000"/>
                        </a:spcAft>
                      </a:pPr>
                      <a:r>
                        <a:rPr lang="en-US" sz="1200">
                          <a:effectLst/>
                        </a:rPr>
                        <a:t>DATE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tc>
                  <a:txBody>
                    <a:bodyPr/>
                    <a:lstStyle/>
                    <a:p>
                      <a:pPr marL="0" marR="0" algn="ctr">
                        <a:lnSpc>
                          <a:spcPct val="115000"/>
                        </a:lnSpc>
                        <a:spcBef>
                          <a:spcPts val="0"/>
                        </a:spcBef>
                        <a:spcAft>
                          <a:spcPts val="1000"/>
                        </a:spcAft>
                      </a:pPr>
                      <a:r>
                        <a:rPr lang="en-US" sz="1200">
                          <a:effectLst/>
                        </a:rPr>
                        <a:t>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tc>
                  <a:txBody>
                    <a:bodyPr/>
                    <a:lstStyle/>
                    <a:p>
                      <a:pPr marL="0" marR="0" algn="ctr">
                        <a:lnSpc>
                          <a:spcPct val="115000"/>
                        </a:lnSpc>
                        <a:spcBef>
                          <a:spcPts val="0"/>
                        </a:spcBef>
                        <a:spcAft>
                          <a:spcPts val="1000"/>
                        </a:spcAft>
                      </a:pPr>
                      <a:r>
                        <a:rPr lang="en-US" sz="1200">
                          <a:effectLst/>
                        </a:rPr>
                        <a:t>LOCATION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tc>
                <a:tc>
                  <a:txBody>
                    <a:bodyPr/>
                    <a:lstStyle/>
                    <a:p>
                      <a:pPr marL="0" marR="0" algn="ctr">
                        <a:lnSpc>
                          <a:spcPct val="115000"/>
                        </a:lnSpc>
                        <a:spcBef>
                          <a:spcPts val="0"/>
                        </a:spcBef>
                        <a:spcAft>
                          <a:spcPts val="1000"/>
                        </a:spcAft>
                      </a:pPr>
                      <a:r>
                        <a:rPr lang="en-US" sz="1200">
                          <a:effectLst/>
                        </a:rPr>
                        <a:t>TIME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extLst>
                  <a:ext uri="{0D108BD9-81ED-4DB2-BD59-A6C34878D82A}">
                    <a16:rowId xmlns:a16="http://schemas.microsoft.com/office/drawing/2014/main" val="4009866371"/>
                  </a:ext>
                </a:extLst>
              </a:tr>
              <a:tr h="1010904">
                <a:tc>
                  <a:txBody>
                    <a:bodyPr/>
                    <a:lstStyle/>
                    <a:p>
                      <a:pPr marL="0" marR="0" algn="ctr">
                        <a:lnSpc>
                          <a:spcPct val="115000"/>
                        </a:lnSpc>
                        <a:spcBef>
                          <a:spcPts val="0"/>
                        </a:spcBef>
                        <a:spcAft>
                          <a:spcPts val="1000"/>
                        </a:spcAft>
                      </a:pPr>
                      <a:r>
                        <a:rPr lang="en-US" sz="1200">
                          <a:effectLst/>
                        </a:rPr>
                        <a:t> </a:t>
                      </a:r>
                    </a:p>
                    <a:p>
                      <a:pPr marL="0" marR="0" algn="ctr">
                        <a:lnSpc>
                          <a:spcPct val="115000"/>
                        </a:lnSpc>
                        <a:spcBef>
                          <a:spcPts val="0"/>
                        </a:spcBef>
                        <a:spcAft>
                          <a:spcPts val="1000"/>
                        </a:spcAft>
                      </a:pPr>
                      <a:r>
                        <a:rPr lang="en-US" sz="1200">
                          <a:effectLst/>
                        </a:rPr>
                        <a:t>September 4</a:t>
                      </a:r>
                      <a:r>
                        <a:rPr lang="en-US" sz="1200" baseline="30000">
                          <a:effectLst/>
                        </a:rPr>
                        <a:t>th</a:t>
                      </a:r>
                      <a:r>
                        <a:rPr lang="en-US" sz="1200">
                          <a:effectLst/>
                        </a:rPr>
                        <a:t>, 2024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tc>
                  <a:txBody>
                    <a:bodyPr/>
                    <a:lstStyle/>
                    <a:p>
                      <a:pPr marL="0" marR="0" algn="ctr">
                        <a:lnSpc>
                          <a:spcPct val="115000"/>
                        </a:lnSpc>
                        <a:spcBef>
                          <a:spcPts val="0"/>
                        </a:spcBef>
                        <a:spcAft>
                          <a:spcPts val="1000"/>
                        </a:spcAft>
                      </a:pPr>
                      <a:r>
                        <a:rPr lang="en-US" sz="1200">
                          <a:effectLst/>
                        </a:rPr>
                        <a:t> </a:t>
                      </a:r>
                    </a:p>
                    <a:p>
                      <a:pPr marL="0" marR="0" algn="ctr">
                        <a:lnSpc>
                          <a:spcPct val="115000"/>
                        </a:lnSpc>
                        <a:spcBef>
                          <a:spcPts val="0"/>
                        </a:spcBef>
                        <a:spcAft>
                          <a:spcPts val="1000"/>
                        </a:spcAft>
                      </a:pPr>
                      <a:r>
                        <a:rPr lang="en-US" sz="1200">
                          <a:effectLst/>
                        </a:rPr>
                        <a:t>Wednesday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tc>
                  <a:txBody>
                    <a:bodyPr/>
                    <a:lstStyle/>
                    <a:p>
                      <a:pPr marL="0" marR="0" algn="ctr">
                        <a:lnSpc>
                          <a:spcPct val="115000"/>
                        </a:lnSpc>
                        <a:spcBef>
                          <a:spcPts val="0"/>
                        </a:spcBef>
                        <a:spcAft>
                          <a:spcPts val="1000"/>
                        </a:spcAft>
                      </a:pPr>
                      <a:r>
                        <a:rPr lang="en-US" sz="1200">
                          <a:effectLst/>
                        </a:rPr>
                        <a:t> </a:t>
                      </a:r>
                    </a:p>
                    <a:p>
                      <a:pPr marL="0" marR="0" algn="ctr">
                        <a:lnSpc>
                          <a:spcPct val="115000"/>
                        </a:lnSpc>
                        <a:spcBef>
                          <a:spcPts val="0"/>
                        </a:spcBef>
                        <a:spcAft>
                          <a:spcPts val="1000"/>
                        </a:spcAft>
                      </a:pPr>
                      <a:r>
                        <a:rPr lang="en-US" sz="1200">
                          <a:effectLst/>
                        </a:rPr>
                        <a:t>Fort Bend ISD Administration Building – Board Room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tc>
                <a:tc>
                  <a:txBody>
                    <a:bodyPr/>
                    <a:lstStyle/>
                    <a:p>
                      <a:pPr marL="0" marR="0" algn="ctr">
                        <a:lnSpc>
                          <a:spcPct val="115000"/>
                        </a:lnSpc>
                        <a:spcBef>
                          <a:spcPts val="0"/>
                        </a:spcBef>
                        <a:spcAft>
                          <a:spcPts val="1000"/>
                        </a:spcAft>
                      </a:pPr>
                      <a:r>
                        <a:rPr lang="en-US" sz="1200">
                          <a:effectLst/>
                        </a:rPr>
                        <a:t> </a:t>
                      </a:r>
                    </a:p>
                    <a:p>
                      <a:pPr marL="0" marR="0" algn="ctr">
                        <a:lnSpc>
                          <a:spcPct val="115000"/>
                        </a:lnSpc>
                        <a:spcBef>
                          <a:spcPts val="0"/>
                        </a:spcBef>
                        <a:spcAft>
                          <a:spcPts val="1000"/>
                        </a:spcAft>
                      </a:pPr>
                      <a:r>
                        <a:rPr lang="en-US" sz="1200">
                          <a:effectLst/>
                        </a:rPr>
                        <a:t>12:00 pm – 1:30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extLst>
                  <a:ext uri="{0D108BD9-81ED-4DB2-BD59-A6C34878D82A}">
                    <a16:rowId xmlns:a16="http://schemas.microsoft.com/office/drawing/2014/main" val="3536093292"/>
                  </a:ext>
                </a:extLst>
              </a:tr>
              <a:tr h="1131013">
                <a:tc>
                  <a:txBody>
                    <a:bodyPr/>
                    <a:lstStyle/>
                    <a:p>
                      <a:pPr marL="0" marR="0" algn="ctr">
                        <a:lnSpc>
                          <a:spcPct val="115000"/>
                        </a:lnSpc>
                        <a:spcBef>
                          <a:spcPts val="0"/>
                        </a:spcBef>
                        <a:spcAft>
                          <a:spcPts val="1000"/>
                        </a:spcAft>
                      </a:pPr>
                      <a:r>
                        <a:rPr lang="en-US" sz="1200">
                          <a:effectLst/>
                        </a:rPr>
                        <a:t>October 16</a:t>
                      </a:r>
                      <a:r>
                        <a:rPr lang="en-US" sz="1200" baseline="30000">
                          <a:effectLst/>
                        </a:rPr>
                        <a:t>th</a:t>
                      </a:r>
                      <a:r>
                        <a:rPr lang="en-US" sz="1200">
                          <a:effectLst/>
                        </a:rPr>
                        <a:t>, 2024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tc>
                  <a:txBody>
                    <a:bodyPr/>
                    <a:lstStyle/>
                    <a:p>
                      <a:pPr marL="0" marR="0" algn="ctr">
                        <a:lnSpc>
                          <a:spcPct val="115000"/>
                        </a:lnSpc>
                        <a:spcBef>
                          <a:spcPts val="0"/>
                        </a:spcBef>
                        <a:spcAft>
                          <a:spcPts val="1000"/>
                        </a:spcAft>
                      </a:pPr>
                      <a:r>
                        <a:rPr lang="en-US" sz="1200" dirty="0">
                          <a:effectLst/>
                        </a:rPr>
                        <a:t>Wednesday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tc>
                  <a:txBody>
                    <a:bodyPr/>
                    <a:lstStyle/>
                    <a:p>
                      <a:pPr marL="0" marR="0" algn="ctr">
                        <a:lnSpc>
                          <a:spcPct val="115000"/>
                        </a:lnSpc>
                        <a:spcBef>
                          <a:spcPts val="0"/>
                        </a:spcBef>
                        <a:spcAft>
                          <a:spcPts val="1000"/>
                        </a:spcAft>
                      </a:pPr>
                      <a:r>
                        <a:rPr lang="en-US" sz="1200">
                          <a:effectLst/>
                        </a:rPr>
                        <a:t> </a:t>
                      </a:r>
                    </a:p>
                    <a:p>
                      <a:pPr marL="0" marR="0" algn="ctr">
                        <a:lnSpc>
                          <a:spcPct val="115000"/>
                        </a:lnSpc>
                        <a:spcBef>
                          <a:spcPts val="0"/>
                        </a:spcBef>
                        <a:spcAft>
                          <a:spcPts val="1000"/>
                        </a:spcAft>
                      </a:pPr>
                      <a:r>
                        <a:rPr lang="en-US" sz="1200">
                          <a:effectLst/>
                        </a:rPr>
                        <a:t>Fort Bend ISD Administration Building – Board Room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tc>
                <a:tc>
                  <a:txBody>
                    <a:bodyPr/>
                    <a:lstStyle/>
                    <a:p>
                      <a:pPr marL="0" marR="0" algn="ctr">
                        <a:lnSpc>
                          <a:spcPct val="115000"/>
                        </a:lnSpc>
                        <a:spcBef>
                          <a:spcPts val="0"/>
                        </a:spcBef>
                        <a:spcAft>
                          <a:spcPts val="1000"/>
                        </a:spcAft>
                      </a:pPr>
                      <a:r>
                        <a:rPr lang="en-US" sz="1200">
                          <a:effectLst/>
                        </a:rPr>
                        <a:t>12:00 pm – 2:00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extLst>
                  <a:ext uri="{0D108BD9-81ED-4DB2-BD59-A6C34878D82A}">
                    <a16:rowId xmlns:a16="http://schemas.microsoft.com/office/drawing/2014/main" val="805906306"/>
                  </a:ext>
                </a:extLst>
              </a:tr>
              <a:tr h="1010904">
                <a:tc>
                  <a:txBody>
                    <a:bodyPr/>
                    <a:lstStyle/>
                    <a:p>
                      <a:pPr marL="0" marR="0" algn="ctr">
                        <a:lnSpc>
                          <a:spcPct val="115000"/>
                        </a:lnSpc>
                        <a:spcBef>
                          <a:spcPts val="0"/>
                        </a:spcBef>
                        <a:spcAft>
                          <a:spcPts val="1000"/>
                        </a:spcAft>
                      </a:pPr>
                      <a:r>
                        <a:rPr lang="en-US" sz="1200">
                          <a:effectLst/>
                        </a:rPr>
                        <a:t>December 4</a:t>
                      </a:r>
                      <a:r>
                        <a:rPr lang="en-US" sz="1200" baseline="30000">
                          <a:effectLst/>
                        </a:rPr>
                        <a:t>th</a:t>
                      </a:r>
                      <a:r>
                        <a:rPr lang="en-US" sz="1200">
                          <a:effectLst/>
                        </a:rPr>
                        <a:t>, 2024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tc>
                  <a:txBody>
                    <a:bodyPr/>
                    <a:lstStyle/>
                    <a:p>
                      <a:pPr marL="0" marR="0" algn="ctr">
                        <a:lnSpc>
                          <a:spcPct val="115000"/>
                        </a:lnSpc>
                        <a:spcBef>
                          <a:spcPts val="0"/>
                        </a:spcBef>
                        <a:spcAft>
                          <a:spcPts val="1000"/>
                        </a:spcAft>
                      </a:pPr>
                      <a:r>
                        <a:rPr lang="en-US" sz="1200">
                          <a:effectLst/>
                        </a:rPr>
                        <a:t>Wednesday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tc>
                  <a:txBody>
                    <a:bodyPr/>
                    <a:lstStyle/>
                    <a:p>
                      <a:pPr marL="0" marR="0" algn="ctr">
                        <a:lnSpc>
                          <a:spcPct val="115000"/>
                        </a:lnSpc>
                        <a:spcBef>
                          <a:spcPts val="0"/>
                        </a:spcBef>
                        <a:spcAft>
                          <a:spcPts val="1000"/>
                        </a:spcAft>
                      </a:pPr>
                      <a:r>
                        <a:rPr lang="en-US" sz="1200">
                          <a:effectLst/>
                        </a:rPr>
                        <a:t> </a:t>
                      </a:r>
                    </a:p>
                    <a:p>
                      <a:pPr marL="0" marR="0" algn="ctr">
                        <a:lnSpc>
                          <a:spcPct val="115000"/>
                        </a:lnSpc>
                        <a:spcBef>
                          <a:spcPts val="0"/>
                        </a:spcBef>
                        <a:spcAft>
                          <a:spcPts val="1000"/>
                        </a:spcAft>
                      </a:pPr>
                      <a:r>
                        <a:rPr lang="en-US" sz="1200">
                          <a:effectLst/>
                        </a:rPr>
                        <a:t>Fort Bend ISD Administration Building – Board Room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tc>
                <a:tc>
                  <a:txBody>
                    <a:bodyPr/>
                    <a:lstStyle/>
                    <a:p>
                      <a:pPr marL="0" marR="0" algn="ctr">
                        <a:lnSpc>
                          <a:spcPct val="115000"/>
                        </a:lnSpc>
                        <a:spcBef>
                          <a:spcPts val="0"/>
                        </a:spcBef>
                        <a:spcAft>
                          <a:spcPts val="1000"/>
                        </a:spcAft>
                      </a:pPr>
                      <a:r>
                        <a:rPr lang="en-US" sz="1200">
                          <a:effectLst/>
                        </a:rPr>
                        <a:t>12:00 pm – 2:00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extLst>
                  <a:ext uri="{0D108BD9-81ED-4DB2-BD59-A6C34878D82A}">
                    <a16:rowId xmlns:a16="http://schemas.microsoft.com/office/drawing/2014/main" val="2132303225"/>
                  </a:ext>
                </a:extLst>
              </a:tr>
              <a:tr h="1010904">
                <a:tc>
                  <a:txBody>
                    <a:bodyPr/>
                    <a:lstStyle/>
                    <a:p>
                      <a:pPr marL="0" marR="0" algn="ctr">
                        <a:lnSpc>
                          <a:spcPct val="115000"/>
                        </a:lnSpc>
                        <a:spcBef>
                          <a:spcPts val="0"/>
                        </a:spcBef>
                        <a:spcAft>
                          <a:spcPts val="1000"/>
                        </a:spcAft>
                      </a:pPr>
                      <a:r>
                        <a:rPr lang="en-US" sz="1200">
                          <a:effectLst/>
                        </a:rPr>
                        <a:t>February 19</a:t>
                      </a:r>
                      <a:r>
                        <a:rPr lang="en-US" sz="1200" baseline="30000">
                          <a:effectLst/>
                        </a:rPr>
                        <a:t>th</a:t>
                      </a:r>
                      <a:r>
                        <a:rPr lang="en-US" sz="1200">
                          <a:effectLst/>
                        </a:rPr>
                        <a:t>, 2025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tc>
                  <a:txBody>
                    <a:bodyPr/>
                    <a:lstStyle/>
                    <a:p>
                      <a:pPr marL="0" marR="0" algn="ctr">
                        <a:lnSpc>
                          <a:spcPct val="115000"/>
                        </a:lnSpc>
                        <a:spcBef>
                          <a:spcPts val="0"/>
                        </a:spcBef>
                        <a:spcAft>
                          <a:spcPts val="1000"/>
                        </a:spcAft>
                      </a:pPr>
                      <a:r>
                        <a:rPr lang="en-US" sz="1200">
                          <a:effectLst/>
                        </a:rPr>
                        <a:t>Wednesday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tc>
                  <a:txBody>
                    <a:bodyPr/>
                    <a:lstStyle/>
                    <a:p>
                      <a:pPr marL="0" marR="0" algn="ctr">
                        <a:lnSpc>
                          <a:spcPct val="115000"/>
                        </a:lnSpc>
                        <a:spcBef>
                          <a:spcPts val="0"/>
                        </a:spcBef>
                        <a:spcAft>
                          <a:spcPts val="1000"/>
                        </a:spcAft>
                      </a:pPr>
                      <a:r>
                        <a:rPr lang="en-US" sz="1200">
                          <a:effectLst/>
                        </a:rPr>
                        <a:t> </a:t>
                      </a:r>
                    </a:p>
                    <a:p>
                      <a:pPr marL="0" marR="0" algn="ctr">
                        <a:lnSpc>
                          <a:spcPct val="115000"/>
                        </a:lnSpc>
                        <a:spcBef>
                          <a:spcPts val="0"/>
                        </a:spcBef>
                        <a:spcAft>
                          <a:spcPts val="1000"/>
                        </a:spcAft>
                      </a:pPr>
                      <a:r>
                        <a:rPr lang="en-US" sz="1200">
                          <a:effectLst/>
                        </a:rPr>
                        <a:t>Fort Bend ISD Administration Building – Board Room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tc>
                <a:tc>
                  <a:txBody>
                    <a:bodyPr/>
                    <a:lstStyle/>
                    <a:p>
                      <a:pPr marL="0" marR="0" algn="ctr">
                        <a:lnSpc>
                          <a:spcPct val="115000"/>
                        </a:lnSpc>
                        <a:spcBef>
                          <a:spcPts val="0"/>
                        </a:spcBef>
                        <a:spcAft>
                          <a:spcPts val="1000"/>
                        </a:spcAft>
                      </a:pPr>
                      <a:r>
                        <a:rPr lang="en-US" sz="1200">
                          <a:effectLst/>
                        </a:rPr>
                        <a:t>12:00 pm – 2:00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extLst>
                  <a:ext uri="{0D108BD9-81ED-4DB2-BD59-A6C34878D82A}">
                    <a16:rowId xmlns:a16="http://schemas.microsoft.com/office/drawing/2014/main" val="1422070264"/>
                  </a:ext>
                </a:extLst>
              </a:tr>
              <a:tr h="1010904">
                <a:tc>
                  <a:txBody>
                    <a:bodyPr/>
                    <a:lstStyle/>
                    <a:p>
                      <a:pPr marL="0" marR="0" algn="ctr">
                        <a:lnSpc>
                          <a:spcPct val="115000"/>
                        </a:lnSpc>
                        <a:spcBef>
                          <a:spcPts val="0"/>
                        </a:spcBef>
                        <a:spcAft>
                          <a:spcPts val="1000"/>
                        </a:spcAft>
                      </a:pPr>
                      <a:r>
                        <a:rPr lang="en-US" sz="1200">
                          <a:effectLst/>
                        </a:rPr>
                        <a:t>April 9</a:t>
                      </a:r>
                      <a:r>
                        <a:rPr lang="en-US" sz="1200" baseline="30000">
                          <a:effectLst/>
                        </a:rPr>
                        <a:t>th</a:t>
                      </a:r>
                      <a:r>
                        <a:rPr lang="en-US" sz="1200">
                          <a:effectLst/>
                        </a:rPr>
                        <a:t>, 2025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tc>
                  <a:txBody>
                    <a:bodyPr/>
                    <a:lstStyle/>
                    <a:p>
                      <a:pPr marL="0" marR="0" algn="ctr">
                        <a:lnSpc>
                          <a:spcPct val="115000"/>
                        </a:lnSpc>
                        <a:spcBef>
                          <a:spcPts val="0"/>
                        </a:spcBef>
                        <a:spcAft>
                          <a:spcPts val="1000"/>
                        </a:spcAft>
                      </a:pPr>
                      <a:r>
                        <a:rPr lang="en-US" sz="1200">
                          <a:effectLst/>
                        </a:rPr>
                        <a:t>Wednesday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tc>
                  <a:txBody>
                    <a:bodyPr/>
                    <a:lstStyle/>
                    <a:p>
                      <a:pPr marL="0" marR="0" algn="ctr">
                        <a:lnSpc>
                          <a:spcPct val="115000"/>
                        </a:lnSpc>
                        <a:spcBef>
                          <a:spcPts val="0"/>
                        </a:spcBef>
                        <a:spcAft>
                          <a:spcPts val="1000"/>
                        </a:spcAft>
                      </a:pPr>
                      <a:r>
                        <a:rPr lang="en-US" sz="1200">
                          <a:effectLst/>
                        </a:rPr>
                        <a:t> </a:t>
                      </a:r>
                    </a:p>
                    <a:p>
                      <a:pPr marL="0" marR="0" algn="ctr">
                        <a:lnSpc>
                          <a:spcPct val="115000"/>
                        </a:lnSpc>
                        <a:spcBef>
                          <a:spcPts val="0"/>
                        </a:spcBef>
                        <a:spcAft>
                          <a:spcPts val="1000"/>
                        </a:spcAft>
                      </a:pPr>
                      <a:r>
                        <a:rPr lang="en-US" sz="1200">
                          <a:effectLst/>
                        </a:rPr>
                        <a:t>Fort Bend ISD Administration Building – Board Room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tc>
                <a:tc>
                  <a:txBody>
                    <a:bodyPr/>
                    <a:lstStyle/>
                    <a:p>
                      <a:pPr marL="0" marR="0" algn="ctr">
                        <a:lnSpc>
                          <a:spcPct val="115000"/>
                        </a:lnSpc>
                        <a:spcBef>
                          <a:spcPts val="0"/>
                        </a:spcBef>
                        <a:spcAft>
                          <a:spcPts val="1000"/>
                        </a:spcAft>
                      </a:pPr>
                      <a:r>
                        <a:rPr lang="en-US" sz="1200">
                          <a:effectLst/>
                        </a:rPr>
                        <a:t>12:00 pm – 2:00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extLst>
                  <a:ext uri="{0D108BD9-81ED-4DB2-BD59-A6C34878D82A}">
                    <a16:rowId xmlns:a16="http://schemas.microsoft.com/office/drawing/2014/main" val="3655485365"/>
                  </a:ext>
                </a:extLst>
              </a:tr>
              <a:tr h="1198782">
                <a:tc>
                  <a:txBody>
                    <a:bodyPr/>
                    <a:lstStyle/>
                    <a:p>
                      <a:pPr marL="0" marR="0" algn="ctr">
                        <a:lnSpc>
                          <a:spcPct val="115000"/>
                        </a:lnSpc>
                        <a:spcBef>
                          <a:spcPts val="0"/>
                        </a:spcBef>
                        <a:spcAft>
                          <a:spcPts val="1000"/>
                        </a:spcAft>
                      </a:pPr>
                      <a:r>
                        <a:rPr lang="en-US" sz="1200">
                          <a:effectLst/>
                        </a:rPr>
                        <a:t>May 14th, 2025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tc>
                  <a:txBody>
                    <a:bodyPr/>
                    <a:lstStyle/>
                    <a:p>
                      <a:pPr marL="0" marR="0" algn="ctr">
                        <a:lnSpc>
                          <a:spcPct val="115000"/>
                        </a:lnSpc>
                        <a:spcBef>
                          <a:spcPts val="0"/>
                        </a:spcBef>
                        <a:spcAft>
                          <a:spcPts val="1000"/>
                        </a:spcAft>
                      </a:pPr>
                      <a:r>
                        <a:rPr lang="en-US" sz="1200">
                          <a:effectLst/>
                        </a:rPr>
                        <a:t>Wednesday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tc>
                  <a:txBody>
                    <a:bodyPr/>
                    <a:lstStyle/>
                    <a:p>
                      <a:pPr marL="0" marR="0" algn="ctr">
                        <a:lnSpc>
                          <a:spcPct val="115000"/>
                        </a:lnSpc>
                        <a:spcBef>
                          <a:spcPts val="0"/>
                        </a:spcBef>
                        <a:spcAft>
                          <a:spcPts val="1000"/>
                        </a:spcAft>
                      </a:pPr>
                      <a:r>
                        <a:rPr lang="en-US" sz="1200">
                          <a:effectLst/>
                        </a:rPr>
                        <a:t> </a:t>
                      </a:r>
                    </a:p>
                    <a:p>
                      <a:pPr marL="0" marR="0" algn="ctr">
                        <a:lnSpc>
                          <a:spcPct val="115000"/>
                        </a:lnSpc>
                        <a:spcBef>
                          <a:spcPts val="0"/>
                        </a:spcBef>
                        <a:spcAft>
                          <a:spcPts val="1000"/>
                        </a:spcAft>
                      </a:pPr>
                      <a:r>
                        <a:rPr lang="en-US" sz="1200">
                          <a:effectLst/>
                        </a:rPr>
                        <a:t>Fort Bend ISD Administration Building – Board Room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tc>
                <a:tc>
                  <a:txBody>
                    <a:bodyPr/>
                    <a:lstStyle/>
                    <a:p>
                      <a:pPr marL="0" marR="0" algn="ctr">
                        <a:lnSpc>
                          <a:spcPct val="115000"/>
                        </a:lnSpc>
                        <a:spcBef>
                          <a:spcPts val="0"/>
                        </a:spcBef>
                        <a:spcAft>
                          <a:spcPts val="1000"/>
                        </a:spcAft>
                      </a:pPr>
                      <a:r>
                        <a:rPr lang="en-US" sz="1200" dirty="0">
                          <a:effectLst/>
                        </a:rPr>
                        <a:t>12:00 pm – 2:00 pm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675" marR="54675" marT="0" marB="0" anchor="ctr"/>
                </a:tc>
                <a:extLst>
                  <a:ext uri="{0D108BD9-81ED-4DB2-BD59-A6C34878D82A}">
                    <a16:rowId xmlns:a16="http://schemas.microsoft.com/office/drawing/2014/main" val="2730409449"/>
                  </a:ext>
                </a:extLst>
              </a:tr>
            </a:tbl>
          </a:graphicData>
        </a:graphic>
      </p:graphicFrame>
      <p:sp>
        <p:nvSpPr>
          <p:cNvPr id="6" name="TextBox 5">
            <a:extLst>
              <a:ext uri="{FF2B5EF4-FFF2-40B4-BE49-F238E27FC236}">
                <a16:creationId xmlns:a16="http://schemas.microsoft.com/office/drawing/2014/main" id="{EEDE0CBB-F627-1AC5-5B4D-9F1B8B8E40AD}"/>
              </a:ext>
            </a:extLst>
          </p:cNvPr>
          <p:cNvSpPr txBox="1"/>
          <p:nvPr/>
        </p:nvSpPr>
        <p:spPr>
          <a:xfrm>
            <a:off x="352540" y="2038120"/>
            <a:ext cx="4395730" cy="2554545"/>
          </a:xfrm>
          <a:prstGeom prst="rect">
            <a:avLst/>
          </a:prstGeom>
          <a:noFill/>
        </p:spPr>
        <p:txBody>
          <a:bodyPr wrap="square" rtlCol="0">
            <a:spAutoFit/>
          </a:bodyPr>
          <a:lstStyle/>
          <a:p>
            <a:pPr algn="ctr"/>
            <a:r>
              <a:rPr lang="en-US" sz="3200" dirty="0"/>
              <a:t>FBISD School Health Advisory Council Meeting Schedule</a:t>
            </a:r>
          </a:p>
          <a:p>
            <a:pPr algn="ctr"/>
            <a:endParaRPr lang="en-US" sz="3200" dirty="0"/>
          </a:p>
          <a:p>
            <a:pPr algn="ctr"/>
            <a:r>
              <a:rPr lang="en-US" sz="3200" b="1" dirty="0"/>
              <a:t>2024 - 2025</a:t>
            </a:r>
          </a:p>
        </p:txBody>
      </p:sp>
    </p:spTree>
    <p:extLst>
      <p:ext uri="{BB962C8B-B14F-4D97-AF65-F5344CB8AC3E}">
        <p14:creationId xmlns:p14="http://schemas.microsoft.com/office/powerpoint/2010/main" val="4227690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B42838-8F5A-113C-86B6-40B7F9AF187B}"/>
              </a:ext>
            </a:extLst>
          </p:cNvPr>
          <p:cNvSpPr>
            <a:spLocks noGrp="1"/>
          </p:cNvSpPr>
          <p:nvPr>
            <p:ph idx="1"/>
          </p:nvPr>
        </p:nvSpPr>
        <p:spPr>
          <a:xfrm>
            <a:off x="507537" y="943163"/>
            <a:ext cx="11011278" cy="6098345"/>
          </a:xfrm>
        </p:spPr>
        <p:txBody>
          <a:bodyPr>
            <a:normAutofit fontScale="85000" lnSpcReduction="20000"/>
          </a:bodyPr>
          <a:lstStyle/>
          <a:p>
            <a:pPr marL="0" indent="0">
              <a:buNone/>
            </a:pPr>
            <a:r>
              <a:rPr lang="en-US" sz="3600" dirty="0"/>
              <a:t>Advocacy: Chassidy </a:t>
            </a:r>
            <a:r>
              <a:rPr lang="en-US" sz="3600" dirty="0" err="1"/>
              <a:t>Olainu-Alade</a:t>
            </a:r>
            <a:r>
              <a:rPr lang="en-US" sz="3600" dirty="0"/>
              <a:t> </a:t>
            </a:r>
          </a:p>
          <a:p>
            <a:pPr marL="0" indent="0">
              <a:buNone/>
            </a:pPr>
            <a:endParaRPr lang="en-US" sz="3600" dirty="0"/>
          </a:p>
          <a:p>
            <a:pPr marL="0" indent="0">
              <a:buNone/>
            </a:pPr>
            <a:r>
              <a:rPr lang="en-US" sz="3600" dirty="0"/>
              <a:t>Campus Wellness Committees: LaDonna Green </a:t>
            </a:r>
          </a:p>
          <a:p>
            <a:pPr marL="0" indent="0">
              <a:buNone/>
            </a:pPr>
            <a:endParaRPr lang="en-US" sz="3600" dirty="0"/>
          </a:p>
          <a:p>
            <a:pPr marL="0" indent="0">
              <a:buNone/>
            </a:pPr>
            <a:r>
              <a:rPr lang="en-US" sz="3600" dirty="0"/>
              <a:t>Health &amp; Safety: Bart </a:t>
            </a:r>
            <a:r>
              <a:rPr lang="en-US" sz="3600" dirty="0" err="1"/>
              <a:t>Rosebure</a:t>
            </a:r>
            <a:r>
              <a:rPr lang="en-US" sz="3600" dirty="0"/>
              <a:t> </a:t>
            </a:r>
          </a:p>
          <a:p>
            <a:pPr marL="0" indent="0">
              <a:buNone/>
            </a:pPr>
            <a:endParaRPr lang="en-US" sz="3600" dirty="0"/>
          </a:p>
          <a:p>
            <a:pPr marL="0" indent="0">
              <a:buNone/>
            </a:pPr>
            <a:r>
              <a:rPr lang="en-US" sz="3600" dirty="0"/>
              <a:t>Nutrition: Susan </a:t>
            </a:r>
            <a:r>
              <a:rPr lang="en-US" sz="3600" dirty="0" err="1"/>
              <a:t>Nayeri</a:t>
            </a:r>
            <a:r>
              <a:rPr lang="en-US" sz="3600" dirty="0"/>
              <a:t> </a:t>
            </a:r>
          </a:p>
          <a:p>
            <a:pPr marL="0" indent="0">
              <a:buNone/>
            </a:pPr>
            <a:endParaRPr lang="en-US" sz="3600" dirty="0"/>
          </a:p>
          <a:p>
            <a:pPr marL="0" indent="0">
              <a:buNone/>
            </a:pPr>
            <a:r>
              <a:rPr lang="en-US" sz="3600" dirty="0"/>
              <a:t>PE/Physical Activity: Kim Taylor</a:t>
            </a:r>
          </a:p>
          <a:p>
            <a:pPr marL="0" indent="0">
              <a:buNone/>
            </a:pPr>
            <a:endParaRPr lang="en-US" sz="3600" dirty="0"/>
          </a:p>
          <a:p>
            <a:pPr marL="0" indent="0">
              <a:buNone/>
            </a:pPr>
            <a:r>
              <a:rPr lang="en-US" sz="3600" dirty="0"/>
              <a:t>Student Wellness Committees: Angela “</a:t>
            </a:r>
            <a:r>
              <a:rPr lang="en-US" sz="3600" dirty="0" err="1"/>
              <a:t>Espi</a:t>
            </a:r>
            <a:r>
              <a:rPr lang="en-US" sz="3600" dirty="0"/>
              <a:t>” Espinosa </a:t>
            </a:r>
          </a:p>
          <a:p>
            <a:pPr marL="0" indent="0">
              <a:buNone/>
            </a:pPr>
            <a:endParaRPr lang="en-US" sz="3600" dirty="0"/>
          </a:p>
          <a:p>
            <a:pPr marL="0" indent="0">
              <a:buNone/>
            </a:pPr>
            <a:r>
              <a:rPr lang="en-US" sz="3600" dirty="0"/>
              <a:t>Whole Child Health: Lori Sartain</a:t>
            </a:r>
          </a:p>
          <a:p>
            <a:pPr marL="0" indent="0">
              <a:buNone/>
            </a:pPr>
            <a:endParaRPr lang="en-US" dirty="0"/>
          </a:p>
        </p:txBody>
      </p:sp>
      <p:sp>
        <p:nvSpPr>
          <p:cNvPr id="5" name="TextBox 4">
            <a:extLst>
              <a:ext uri="{FF2B5EF4-FFF2-40B4-BE49-F238E27FC236}">
                <a16:creationId xmlns:a16="http://schemas.microsoft.com/office/drawing/2014/main" id="{E947715F-C76B-83CF-8761-5197D31862A8}"/>
              </a:ext>
            </a:extLst>
          </p:cNvPr>
          <p:cNvSpPr txBox="1"/>
          <p:nvPr/>
        </p:nvSpPr>
        <p:spPr>
          <a:xfrm>
            <a:off x="3775399" y="190472"/>
            <a:ext cx="1101127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91282A"/>
                </a:solidFill>
                <a:effectLst/>
                <a:uLnTx/>
                <a:uFillTx/>
                <a:latin typeface="Poppins" panose="020B0502040204020203" pitchFamily="2" charset="0"/>
                <a:ea typeface="+mn-ea"/>
                <a:cs typeface="+mn-cs"/>
              </a:rPr>
              <a:t>SHAC Subcommittee leads:</a:t>
            </a:r>
            <a:endParaRPr kumimoji="0" lang="en-US" sz="2800" b="1" i="0" u="sng" strike="noStrike" kern="1200" cap="all" spc="0" normalizeH="0" baseline="0" noProof="0" dirty="0">
              <a:ln>
                <a:noFill/>
              </a:ln>
              <a:solidFill>
                <a:srgbClr val="91282A"/>
              </a:solidFill>
              <a:effectLst/>
              <a:uLnTx/>
              <a:uFillTx/>
              <a:latin typeface="Poppins" panose="020B05020402040202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484848"/>
                </a:solidFill>
                <a:effectLst/>
                <a:uLnTx/>
                <a:uFillTx/>
                <a:latin typeface="Open Sans" panose="020B0606030504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6" descr="Chassidy Alade">
            <a:extLst>
              <a:ext uri="{FF2B5EF4-FFF2-40B4-BE49-F238E27FC236}">
                <a16:creationId xmlns:a16="http://schemas.microsoft.com/office/drawing/2014/main" id="{8D8D24E1-8D78-B313-A83D-FED235301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3176" y="688703"/>
            <a:ext cx="1119705" cy="11197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Bart Rosebure">
            <a:extLst>
              <a:ext uri="{FF2B5EF4-FFF2-40B4-BE49-F238E27FC236}">
                <a16:creationId xmlns:a16="http://schemas.microsoft.com/office/drawing/2014/main" id="{B703D083-DC50-EC2D-1117-A2D25F0FF3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756"/>
          <a:stretch/>
        </p:blipFill>
        <p:spPr bwMode="auto">
          <a:xfrm>
            <a:off x="5918182" y="2450690"/>
            <a:ext cx="952592" cy="11383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Susan Nayeri">
            <a:extLst>
              <a:ext uri="{FF2B5EF4-FFF2-40B4-BE49-F238E27FC236}">
                <a16:creationId xmlns:a16="http://schemas.microsoft.com/office/drawing/2014/main" id="{9CCE04E5-44C5-540B-A5C4-53F70B10A6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476" t="17586" r="39268" b="38653"/>
          <a:stretch/>
        </p:blipFill>
        <p:spPr bwMode="auto">
          <a:xfrm>
            <a:off x="4368635" y="3462494"/>
            <a:ext cx="952593" cy="9292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Kim Taylor">
            <a:extLst>
              <a:ext uri="{FF2B5EF4-FFF2-40B4-BE49-F238E27FC236}">
                <a16:creationId xmlns:a16="http://schemas.microsoft.com/office/drawing/2014/main" id="{1FC5FA2F-9010-783B-8897-D65CD8BDA7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213" t="23896" r="49338" b="19484"/>
          <a:stretch/>
        </p:blipFill>
        <p:spPr bwMode="auto">
          <a:xfrm>
            <a:off x="5941363" y="4229812"/>
            <a:ext cx="661326" cy="11194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FA34EA45-9DEB-C8BD-5C04-A461EB905C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402" r="65629" b="41827"/>
          <a:stretch/>
        </p:blipFill>
        <p:spPr bwMode="auto">
          <a:xfrm>
            <a:off x="9681668" y="5192023"/>
            <a:ext cx="661326" cy="8419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ori Sartain">
            <a:extLst>
              <a:ext uri="{FF2B5EF4-FFF2-40B4-BE49-F238E27FC236}">
                <a16:creationId xmlns:a16="http://schemas.microsoft.com/office/drawing/2014/main" id="{037AA497-9A91-3181-4063-0E8A3B7C3C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506" r="27945" b="26452"/>
          <a:stretch/>
        </p:blipFill>
        <p:spPr bwMode="auto">
          <a:xfrm>
            <a:off x="6083142" y="5895790"/>
            <a:ext cx="661327" cy="9622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31DEE7D-D3B7-4E43-EDC7-B5CF27541152}"/>
              </a:ext>
            </a:extLst>
          </p:cNvPr>
          <p:cNvPicPr>
            <a:picLocks noChangeAspect="1"/>
          </p:cNvPicPr>
          <p:nvPr/>
        </p:nvPicPr>
        <p:blipFill>
          <a:blip r:embed="rId8"/>
          <a:stretch>
            <a:fillRect/>
          </a:stretch>
        </p:blipFill>
        <p:spPr>
          <a:xfrm>
            <a:off x="8295727" y="1338381"/>
            <a:ext cx="1022999" cy="1363999"/>
          </a:xfrm>
          <a:prstGeom prst="rect">
            <a:avLst/>
          </a:prstGeom>
        </p:spPr>
      </p:pic>
    </p:spTree>
    <p:extLst>
      <p:ext uri="{BB962C8B-B14F-4D97-AF65-F5344CB8AC3E}">
        <p14:creationId xmlns:p14="http://schemas.microsoft.com/office/powerpoint/2010/main" val="287353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Effect transition="in" filter="fade">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fltVal val="0"/>
                                          </p:val>
                                        </p:tav>
                                        <p:tav tm="100000">
                                          <p:val>
                                            <p:strVal val="#ppt_w"/>
                                          </p:val>
                                        </p:tav>
                                      </p:tavLst>
                                    </p:anim>
                                    <p:anim calcmode="lin" valueType="num">
                                      <p:cBhvr>
                                        <p:cTn id="49" dur="1000" fill="hold"/>
                                        <p:tgtEl>
                                          <p:spTgt spid="9"/>
                                        </p:tgtEl>
                                        <p:attrNameLst>
                                          <p:attrName>ppt_h</p:attrName>
                                        </p:attrNameLst>
                                      </p:cBhvr>
                                      <p:tavLst>
                                        <p:tav tm="0">
                                          <p:val>
                                            <p:fltVal val="0"/>
                                          </p:val>
                                        </p:tav>
                                        <p:tav tm="100000">
                                          <p:val>
                                            <p:strVal val="#ppt_h"/>
                                          </p:val>
                                        </p:tav>
                                      </p:tavLst>
                                    </p:anim>
                                    <p:animEffect transition="in" filter="fade">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1000" fill="hold"/>
                                        <p:tgtEl>
                                          <p:spTgt spid="10"/>
                                        </p:tgtEl>
                                        <p:attrNameLst>
                                          <p:attrName>ppt_w</p:attrName>
                                        </p:attrNameLst>
                                      </p:cBhvr>
                                      <p:tavLst>
                                        <p:tav tm="0">
                                          <p:val>
                                            <p:fltVal val="0"/>
                                          </p:val>
                                        </p:tav>
                                        <p:tav tm="100000">
                                          <p:val>
                                            <p:strVal val="#ppt_w"/>
                                          </p:val>
                                        </p:tav>
                                      </p:tavLst>
                                    </p:anim>
                                    <p:anim calcmode="lin" valueType="num">
                                      <p:cBhvr>
                                        <p:cTn id="60" dur="1000" fill="hold"/>
                                        <p:tgtEl>
                                          <p:spTgt spid="10"/>
                                        </p:tgtEl>
                                        <p:attrNameLst>
                                          <p:attrName>ppt_h</p:attrName>
                                        </p:attrNameLst>
                                      </p:cBhvr>
                                      <p:tavLst>
                                        <p:tav tm="0">
                                          <p:val>
                                            <p:fltVal val="0"/>
                                          </p:val>
                                        </p:tav>
                                        <p:tav tm="100000">
                                          <p:val>
                                            <p:strVal val="#ppt_h"/>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Effect transition="in" filter="fade">
                                      <p:cBhvr>
                                        <p:cTn id="7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567605"/>
            <a:ext cx="9144000" cy="698028"/>
          </a:xfrm>
        </p:spPr>
        <p:txBody>
          <a:bodyPr>
            <a:noAutofit/>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Upcoming Events</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579076" y="6218062"/>
            <a:ext cx="9144000" cy="328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spc="300" dirty="0">
                <a:solidFill>
                  <a:schemeClr val="bg1"/>
                </a:solidFill>
                <a:latin typeface="Arial" panose="020B0604020202020204" pitchFamily="34" charset="0"/>
                <a:cs typeface="Arial" panose="020B0604020202020204" pitchFamily="34" charset="0"/>
              </a:rPr>
              <a:t>LaDonna Green</a:t>
            </a:r>
          </a:p>
          <a:p>
            <a:r>
              <a:rPr lang="en-US" sz="1400" spc="300" dirty="0">
                <a:solidFill>
                  <a:schemeClr val="bg1"/>
                </a:solidFill>
                <a:latin typeface="Arial" panose="020B0604020202020204" pitchFamily="34" charset="0"/>
                <a:cs typeface="Arial" panose="020B0604020202020204" pitchFamily="34" charset="0"/>
              </a:rPr>
              <a:t>Fort Bend ISD Wellness Health &amp; Prevention Specialist</a:t>
            </a:r>
          </a:p>
        </p:txBody>
      </p:sp>
    </p:spTree>
    <p:extLst>
      <p:ext uri="{BB962C8B-B14F-4D97-AF65-F5344CB8AC3E}">
        <p14:creationId xmlns:p14="http://schemas.microsoft.com/office/powerpoint/2010/main" val="8521874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May Events</a:t>
            </a:r>
          </a:p>
        </p:txBody>
      </p:sp>
      <p:sp>
        <p:nvSpPr>
          <p:cNvPr id="3" name="TextBox 2">
            <a:extLst>
              <a:ext uri="{FF2B5EF4-FFF2-40B4-BE49-F238E27FC236}">
                <a16:creationId xmlns:a16="http://schemas.microsoft.com/office/drawing/2014/main" id="{A6BDFE55-FDC5-E856-DB98-3945E124ACCE}"/>
              </a:ext>
            </a:extLst>
          </p:cNvPr>
          <p:cNvSpPr txBox="1"/>
          <p:nvPr/>
        </p:nvSpPr>
        <p:spPr>
          <a:xfrm>
            <a:off x="754106" y="5306323"/>
            <a:ext cx="10683787"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May is Mental Health Awareness Month</a:t>
            </a:r>
            <a:r>
              <a:rPr lang="en-US" sz="20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9574B59E-ED54-2C96-D8B4-224D34FEF19D}"/>
              </a:ext>
            </a:extLst>
          </p:cNvPr>
          <p:cNvPicPr>
            <a:picLocks noChangeAspect="1"/>
          </p:cNvPicPr>
          <p:nvPr/>
        </p:nvPicPr>
        <p:blipFill>
          <a:blip r:embed="rId4"/>
          <a:stretch>
            <a:fillRect/>
          </a:stretch>
        </p:blipFill>
        <p:spPr>
          <a:xfrm>
            <a:off x="3263655" y="1562074"/>
            <a:ext cx="5221135" cy="2933614"/>
          </a:xfrm>
          <a:prstGeom prst="rect">
            <a:avLst/>
          </a:prstGeom>
        </p:spPr>
      </p:pic>
    </p:spTree>
    <p:extLst>
      <p:ext uri="{BB962C8B-B14F-4D97-AF65-F5344CB8AC3E}">
        <p14:creationId xmlns:p14="http://schemas.microsoft.com/office/powerpoint/2010/main" val="4557418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Subhead</a:t>
            </a:r>
          </a:p>
        </p:txBody>
      </p:sp>
      <p:sp>
        <p:nvSpPr>
          <p:cNvPr id="3" name="TextBox 2">
            <a:extLst>
              <a:ext uri="{FF2B5EF4-FFF2-40B4-BE49-F238E27FC236}">
                <a16:creationId xmlns:a16="http://schemas.microsoft.com/office/drawing/2014/main" id="{A6BDFE55-FDC5-E856-DB98-3945E124ACCE}"/>
              </a:ext>
            </a:extLst>
          </p:cNvPr>
          <p:cNvSpPr txBox="1"/>
          <p:nvPr/>
        </p:nvSpPr>
        <p:spPr>
          <a:xfrm>
            <a:off x="652758" y="5024374"/>
            <a:ext cx="10683787"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Walk or Bike to School Day</a:t>
            </a:r>
          </a:p>
          <a:p>
            <a:pPr algn="ctr"/>
            <a:r>
              <a:rPr lang="en-US" sz="2800" dirty="0">
                <a:latin typeface="Arial" panose="020B0604020202020204" pitchFamily="34" charset="0"/>
                <a:cs typeface="Arial" panose="020B0604020202020204" pitchFamily="34" charset="0"/>
              </a:rPr>
              <a:t>May 16, 2024</a:t>
            </a:r>
          </a:p>
        </p:txBody>
      </p:sp>
      <p:pic>
        <p:nvPicPr>
          <p:cNvPr id="4" name="Picture 3">
            <a:extLst>
              <a:ext uri="{FF2B5EF4-FFF2-40B4-BE49-F238E27FC236}">
                <a16:creationId xmlns:a16="http://schemas.microsoft.com/office/drawing/2014/main" id="{A5EEB2C6-2E83-3EC4-A1A1-CDB8A49AD342}"/>
              </a:ext>
            </a:extLst>
          </p:cNvPr>
          <p:cNvPicPr>
            <a:picLocks noChangeAspect="1"/>
          </p:cNvPicPr>
          <p:nvPr/>
        </p:nvPicPr>
        <p:blipFill>
          <a:blip r:embed="rId4"/>
          <a:stretch>
            <a:fillRect/>
          </a:stretch>
        </p:blipFill>
        <p:spPr>
          <a:xfrm>
            <a:off x="3655646" y="1194978"/>
            <a:ext cx="5190898" cy="3562756"/>
          </a:xfrm>
          <a:prstGeom prst="rect">
            <a:avLst/>
          </a:prstGeom>
        </p:spPr>
      </p:pic>
    </p:spTree>
    <p:extLst>
      <p:ext uri="{BB962C8B-B14F-4D97-AF65-F5344CB8AC3E}">
        <p14:creationId xmlns:p14="http://schemas.microsoft.com/office/powerpoint/2010/main" val="2667048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Nurse Appreciation Highlights</a:t>
            </a:r>
          </a:p>
        </p:txBody>
      </p:sp>
      <p:pic>
        <p:nvPicPr>
          <p:cNvPr id="3" name="Picture 2">
            <a:extLst>
              <a:ext uri="{FF2B5EF4-FFF2-40B4-BE49-F238E27FC236}">
                <a16:creationId xmlns:a16="http://schemas.microsoft.com/office/drawing/2014/main" id="{A9217413-6BC3-B395-B072-AC60232ACC2F}"/>
              </a:ext>
            </a:extLst>
          </p:cNvPr>
          <p:cNvPicPr>
            <a:picLocks noChangeAspect="1"/>
          </p:cNvPicPr>
          <p:nvPr/>
        </p:nvPicPr>
        <p:blipFill>
          <a:blip r:embed="rId4"/>
          <a:stretch>
            <a:fillRect/>
          </a:stretch>
        </p:blipFill>
        <p:spPr>
          <a:xfrm>
            <a:off x="151836" y="1648048"/>
            <a:ext cx="3115242" cy="4019668"/>
          </a:xfrm>
          <a:prstGeom prst="rect">
            <a:avLst/>
          </a:prstGeom>
        </p:spPr>
      </p:pic>
      <p:pic>
        <p:nvPicPr>
          <p:cNvPr id="1026" name="Picture 2" descr="Image preview">
            <a:extLst>
              <a:ext uri="{FF2B5EF4-FFF2-40B4-BE49-F238E27FC236}">
                <a16:creationId xmlns:a16="http://schemas.microsoft.com/office/drawing/2014/main" id="{3C7675F1-1A32-1029-4074-2FFE27E36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7441" y="1331403"/>
            <a:ext cx="3604559" cy="43363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8CCBF09F-FDD4-7FEF-45F2-F5E3725472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1153" y="1735172"/>
            <a:ext cx="5024026" cy="3705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3555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Liaison Action Items</a:t>
            </a:r>
          </a:p>
        </p:txBody>
      </p:sp>
      <p:sp>
        <p:nvSpPr>
          <p:cNvPr id="3" name="TextBox 2">
            <a:extLst>
              <a:ext uri="{FF2B5EF4-FFF2-40B4-BE49-F238E27FC236}">
                <a16:creationId xmlns:a16="http://schemas.microsoft.com/office/drawing/2014/main" id="{A6BDFE55-FDC5-E856-DB98-3945E124ACCE}"/>
              </a:ext>
            </a:extLst>
          </p:cNvPr>
          <p:cNvSpPr txBox="1"/>
          <p:nvPr/>
        </p:nvSpPr>
        <p:spPr>
          <a:xfrm>
            <a:off x="754106" y="1741348"/>
            <a:ext cx="10683787"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Find other liaisons over the summer.</a:t>
            </a:r>
          </a:p>
          <a:p>
            <a:pPr marL="457200" indent="-457200">
              <a:buFont typeface="Arial" panose="020B0604020202020204" pitchFamily="34" charset="0"/>
              <a:buChar char="•"/>
            </a:pPr>
            <a:r>
              <a:rPr lang="en-US" sz="3200" dirty="0"/>
              <a:t>Celebrate Bike To School Day @ your campus.</a:t>
            </a:r>
          </a:p>
          <a:p>
            <a:pPr marL="457200" indent="-457200">
              <a:buFont typeface="Arial" panose="020B0604020202020204" pitchFamily="34" charset="0"/>
              <a:buChar char="•"/>
            </a:pPr>
            <a:r>
              <a:rPr lang="en-US" sz="3200" dirty="0"/>
              <a:t>Work with your Campus Wellness Committee to work on Campus Improvement Plan (CIP) wellness goals over the summer.</a:t>
            </a:r>
          </a:p>
          <a:p>
            <a:pPr marL="457200" indent="-457200">
              <a:buFont typeface="Arial" panose="020B0604020202020204" pitchFamily="34" charset="0"/>
              <a:buChar char="•"/>
            </a:pPr>
            <a:r>
              <a:rPr lang="en-US" sz="3200" dirty="0"/>
              <a:t>Return to SHAC on September 4, 2024. Feel free to bring a guest.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48531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567605"/>
            <a:ext cx="9144000" cy="698028"/>
          </a:xfrm>
        </p:spPr>
        <p:txBody>
          <a:bodyPr>
            <a:noAutofit/>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Breakout Discussion</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579076" y="6218062"/>
            <a:ext cx="9144000" cy="328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400" spc="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7935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3DD1C6-B6A3-A354-2101-4B979C1DBB74}"/>
              </a:ext>
            </a:extLst>
          </p:cNvPr>
          <p:cNvSpPr txBox="1"/>
          <p:nvPr/>
        </p:nvSpPr>
        <p:spPr>
          <a:xfrm>
            <a:off x="2937409" y="2811328"/>
            <a:ext cx="6344156" cy="1727524"/>
          </a:xfrm>
          <a:prstGeom prst="rect">
            <a:avLst/>
          </a:prstGeom>
          <a:noFill/>
        </p:spPr>
        <p:txBody>
          <a:bodyPr wrap="square" rtlCol="0">
            <a:spAutoFit/>
          </a:bodyPr>
          <a:lstStyle/>
          <a:p>
            <a:pPr algn="ctr"/>
            <a:r>
              <a:rPr lang="en-US" b="1" spc="600" dirty="0">
                <a:solidFill>
                  <a:schemeClr val="bg1"/>
                </a:solidFill>
                <a:latin typeface="Arial" panose="020B0604020202020204" pitchFamily="34" charset="0"/>
                <a:cs typeface="Arial" panose="020B0604020202020204" pitchFamily="34" charset="0"/>
              </a:rPr>
              <a:t>FORT BEND ISD</a:t>
            </a:r>
          </a:p>
          <a:p>
            <a:pPr algn="ctr">
              <a:lnSpc>
                <a:spcPct val="150000"/>
              </a:lnSpc>
            </a:pPr>
            <a:r>
              <a:rPr lang="en-US" sz="1200" dirty="0">
                <a:solidFill>
                  <a:schemeClr val="bg1"/>
                </a:solidFill>
                <a:latin typeface="Arial" panose="020B0604020202020204" pitchFamily="34" charset="0"/>
                <a:cs typeface="Arial" panose="020B0604020202020204" pitchFamily="34" charset="0"/>
              </a:rPr>
              <a:t>16431 Lexington Blvd.</a:t>
            </a:r>
          </a:p>
          <a:p>
            <a:pPr algn="ctr">
              <a:lnSpc>
                <a:spcPct val="150000"/>
              </a:lnSpc>
            </a:pPr>
            <a:r>
              <a:rPr lang="en-US" sz="1200" dirty="0">
                <a:solidFill>
                  <a:schemeClr val="bg1"/>
                </a:solidFill>
                <a:latin typeface="Arial" panose="020B0604020202020204" pitchFamily="34" charset="0"/>
                <a:cs typeface="Arial" panose="020B0604020202020204" pitchFamily="34" charset="0"/>
              </a:rPr>
              <a:t>Sugar Land, TX 77479</a:t>
            </a:r>
          </a:p>
          <a:p>
            <a:pPr algn="ctr">
              <a:lnSpc>
                <a:spcPct val="150000"/>
              </a:lnSpc>
            </a:pPr>
            <a:r>
              <a:rPr lang="en-US" sz="1200" dirty="0">
                <a:solidFill>
                  <a:schemeClr val="bg1"/>
                </a:solidFill>
                <a:latin typeface="Arial" panose="020B0604020202020204" pitchFamily="34" charset="0"/>
                <a:cs typeface="Arial" panose="020B0604020202020204" pitchFamily="34" charset="0"/>
              </a:rPr>
              <a:t>281-634-1000</a:t>
            </a:r>
          </a:p>
          <a:p>
            <a:pPr algn="ctr">
              <a:lnSpc>
                <a:spcPct val="150000"/>
              </a:lnSpc>
            </a:pPr>
            <a:endParaRPr lang="en-US" sz="1200" dirty="0">
              <a:solidFill>
                <a:schemeClr val="bg1"/>
              </a:solidFill>
              <a:latin typeface="Arial" panose="020B0604020202020204" pitchFamily="34" charset="0"/>
              <a:cs typeface="Arial" panose="020B0604020202020204" pitchFamily="34" charset="0"/>
            </a:endParaRPr>
          </a:p>
          <a:p>
            <a:pPr algn="ctr">
              <a:lnSpc>
                <a:spcPct val="150000"/>
              </a:lnSpc>
            </a:pPr>
            <a:r>
              <a:rPr lang="en-US" sz="1200" dirty="0" err="1">
                <a:solidFill>
                  <a:schemeClr val="bg1"/>
                </a:solidFill>
                <a:latin typeface="Arial" panose="020B0604020202020204" pitchFamily="34" charset="0"/>
                <a:cs typeface="Arial" panose="020B0604020202020204" pitchFamily="34" charset="0"/>
              </a:rPr>
              <a:t>www.fortbendisd.com</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745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351466" y="5567605"/>
            <a:ext cx="9609116" cy="658444"/>
          </a:xfrm>
        </p:spPr>
        <p:txBody>
          <a:bodyPr>
            <a:noAutofit/>
          </a:bodyPr>
          <a:lstStyle/>
          <a:p>
            <a:pPr>
              <a:lnSpc>
                <a:spcPct val="100000"/>
              </a:lnSpc>
            </a:pPr>
            <a:r>
              <a:rPr lang="en-US" sz="3200" b="1" dirty="0">
                <a:solidFill>
                  <a:schemeClr val="bg1"/>
                </a:solidFill>
                <a:latin typeface="Arial" panose="020B0604020202020204" pitchFamily="34" charset="0"/>
                <a:cs typeface="Arial" panose="020B0604020202020204" pitchFamily="34" charset="0"/>
              </a:rPr>
              <a:t>District Student Wellness Coalition Recognition</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579076" y="6218062"/>
            <a:ext cx="9144000" cy="328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spc="300" dirty="0">
                <a:solidFill>
                  <a:schemeClr val="bg1"/>
                </a:solidFill>
                <a:latin typeface="Arial" panose="020B0604020202020204" pitchFamily="34" charset="0"/>
                <a:cs typeface="Arial" panose="020B0604020202020204" pitchFamily="34" charset="0"/>
              </a:rPr>
              <a:t>Angela Espinosa</a:t>
            </a:r>
          </a:p>
          <a:p>
            <a:r>
              <a:rPr lang="en-US" sz="1400" spc="300" dirty="0">
                <a:solidFill>
                  <a:schemeClr val="bg1"/>
                </a:solidFill>
                <a:latin typeface="Arial" panose="020B0604020202020204" pitchFamily="34" charset="0"/>
                <a:cs typeface="Arial" panose="020B0604020202020204" pitchFamily="34" charset="0"/>
              </a:rPr>
              <a:t>FBISD Social and Emotional Learning Coordinator</a:t>
            </a:r>
          </a:p>
        </p:txBody>
      </p:sp>
    </p:spTree>
    <p:extLst>
      <p:ext uri="{BB962C8B-B14F-4D97-AF65-F5344CB8AC3E}">
        <p14:creationId xmlns:p14="http://schemas.microsoft.com/office/powerpoint/2010/main" val="22914085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UDIO_ID" val="257"/>
  <p:tag name="ELAPSEDTIME" val="21.0"/>
</p:tagLst>
</file>

<file path=ppt/tags/tag2.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4c600319-b2a6-4191-a798-e70f457e4047"/>
  <p:tag name="AUDIO_ID" val="348"/>
  <p:tag name="ELAPSEDTIME" val="15.8"/>
  <p:tag name="TIMELINE" val="1.3/3.8/7.3/11.2/12.3"/>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8"/>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c34f0c05-37fd-4de7-a10c-d95c0d96a24c"/>
  <p:tag name="AUDIO_ID" val="394"/>
  <p:tag name="ELAPSEDTIME" val="54.0"/>
  <p:tag name="TIMELINE" val="1.8/9.6/22.0/31.4/39.6"/>
</p:tagLst>
</file>

<file path=ppt/tags/tag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6"/>
</p:tagLst>
</file>

<file path=ppt/theme/theme1.xml><?xml version="1.0" encoding="utf-8"?>
<a:theme xmlns:a="http://schemas.openxmlformats.org/drawingml/2006/main" name="Office Theme">
  <a:themeElements>
    <a:clrScheme name="FBISD Primary 1">
      <a:dk1>
        <a:srgbClr val="000000"/>
      </a:dk1>
      <a:lt1>
        <a:srgbClr val="FFFFFF"/>
      </a:lt1>
      <a:dk2>
        <a:srgbClr val="535659"/>
      </a:dk2>
      <a:lt2>
        <a:srgbClr val="E7E6E6"/>
      </a:lt2>
      <a:accent1>
        <a:srgbClr val="8A2A2B"/>
      </a:accent1>
      <a:accent2>
        <a:srgbClr val="CB6015"/>
      </a:accent2>
      <a:accent3>
        <a:srgbClr val="B7A99A"/>
      </a:accent3>
      <a:accent4>
        <a:srgbClr val="FFB81C"/>
      </a:accent4>
      <a:accent5>
        <a:srgbClr val="509E2F"/>
      </a:accent5>
      <a:accent6>
        <a:srgbClr val="642667"/>
      </a:accent6>
      <a:hlink>
        <a:srgbClr val="00778B"/>
      </a:hlink>
      <a:folHlink>
        <a:srgbClr val="0038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Bond PowerPoint Template" id="{6BAE0A72-1440-FF42-A0BC-B68A4BF0A84E}" vid="{78CF414C-5364-F64B-8D15-FBC72E3379C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969696"/>
    </a:lt2>
    <a:accent1>
      <a:srgbClr val="00CC99"/>
    </a:accent1>
    <a:accent2>
      <a:srgbClr val="006666"/>
    </a:accent2>
    <a:accent3>
      <a:srgbClr val="FFFFFF"/>
    </a:accent3>
    <a:accent4>
      <a:srgbClr val="000000"/>
    </a:accent4>
    <a:accent5>
      <a:srgbClr val="AAE2CA"/>
    </a:accent5>
    <a:accent6>
      <a:srgbClr val="005C5C"/>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12244</TotalTime>
  <Words>3434</Words>
  <Application>Microsoft Office PowerPoint</Application>
  <PresentationFormat>Widescreen</PresentationFormat>
  <Paragraphs>469</Paragraphs>
  <Slides>86</Slides>
  <Notes>48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86</vt:i4>
      </vt:variant>
    </vt:vector>
  </HeadingPairs>
  <TitlesOfParts>
    <vt:vector size="105" baseType="lpstr">
      <vt:lpstr>Aharoni</vt:lpstr>
      <vt:lpstr>Aptos</vt:lpstr>
      <vt:lpstr>Arial</vt:lpstr>
      <vt:lpstr>Calibri</vt:lpstr>
      <vt:lpstr>Calibri Light</vt:lpstr>
      <vt:lpstr>Candara</vt:lpstr>
      <vt:lpstr>Century Gothic</vt:lpstr>
      <vt:lpstr>Imprint MT Shadow</vt:lpstr>
      <vt:lpstr>Open Sans</vt:lpstr>
      <vt:lpstr>Poppins</vt:lpstr>
      <vt:lpstr>Symbol</vt:lpstr>
      <vt:lpstr>Times New Roman</vt:lpstr>
      <vt:lpstr>Twentieth Century</vt:lpstr>
      <vt:lpstr>Wingdings</vt:lpstr>
      <vt:lpstr>Office Theme</vt:lpstr>
      <vt:lpstr>1_Office Theme</vt:lpstr>
      <vt:lpstr>2_Office Theme</vt:lpstr>
      <vt:lpstr>3_Office Theme</vt:lpstr>
      <vt:lpstr>4_Office Theme</vt:lpstr>
      <vt:lpstr>SHAC Celebrates!</vt:lpstr>
      <vt:lpstr>PowerPoint Presentation</vt:lpstr>
      <vt:lpstr>Dr. Marc Smith</vt:lpstr>
      <vt:lpstr>SHAC Recognitions</vt:lpstr>
      <vt:lpstr>PowerPoint Presentation</vt:lpstr>
      <vt:lpstr>PowerPoint Presentation</vt:lpstr>
      <vt:lpstr>PowerPoint Presentation</vt:lpstr>
      <vt:lpstr>PowerPoint Presentation</vt:lpstr>
      <vt:lpstr>District Student Wellness Coalition Recognition</vt:lpstr>
      <vt:lpstr>PowerPoint Presentation</vt:lpstr>
      <vt:lpstr>FBISD SHAC Wellness Heroes</vt:lpstr>
      <vt:lpstr>Natalie Bostic, RN, James Reese CTE</vt:lpstr>
      <vt:lpstr>Briana Garcia, FBISD Coordinator of Marketing Child Nutrition &amp;  SHAC Communications</vt:lpstr>
      <vt:lpstr>Nicole Juracek, Neill PTO  &amp; Gardener Extraordinaire</vt:lpstr>
      <vt:lpstr>Eric Sweeney, CHS Assistant Principal</vt:lpstr>
      <vt:lpstr>Donna Whisonant, ASE Principal</vt:lpstr>
      <vt:lpstr>23-24 PRIDE Survey Highlights</vt:lpstr>
      <vt:lpstr>PRIDE Survey in Fort Bend ISD  2023-24</vt:lpstr>
      <vt:lpstr>Survey Description</vt:lpstr>
      <vt:lpstr>PowerPoint Presentation</vt:lpstr>
      <vt:lpstr>Student Demographics</vt:lpstr>
      <vt:lpstr>Some Cautions:</vt:lpstr>
      <vt:lpstr>Some General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Celebrations of SHAC Subcommittees</vt:lpstr>
      <vt:lpstr>PowerPoint Presentation</vt:lpstr>
      <vt:lpstr>PowerPoint Presentation</vt:lpstr>
      <vt:lpstr>PowerPoint Presentation</vt:lpstr>
      <vt:lpstr>PowerPoint Presentation</vt:lpstr>
      <vt:lpstr>PowerPoint Presentation</vt:lpstr>
      <vt:lpstr>PHYSICAL EDUCATION/ PHYSICAL ACTIVITY</vt:lpstr>
      <vt:lpstr>Brain Break</vt:lpstr>
      <vt:lpstr>BRAIN BREAK</vt:lpstr>
      <vt:lpstr>Stand up for the Beach</vt:lpstr>
      <vt:lpstr>Hands up for Watermelon</vt:lpstr>
      <vt:lpstr>Jumping Jacks  for Ice Cream</vt:lpstr>
      <vt:lpstr>High Five your neighbor for Summer Vacation!</vt:lpstr>
      <vt:lpstr>BOT Summary</vt:lpstr>
      <vt:lpstr>SHAC as a Resource</vt:lpstr>
      <vt:lpstr>SHAC Subcommittees</vt:lpstr>
      <vt:lpstr>SHAC Goals</vt:lpstr>
      <vt:lpstr>SHAC Legislative Priorities</vt:lpstr>
      <vt:lpstr>Mental Health Supports for Students &amp; Staff</vt:lpstr>
      <vt:lpstr>SHAC Accomplishments</vt:lpstr>
      <vt:lpstr>Think Tank</vt:lpstr>
      <vt:lpstr>SHAC Recommendations for 2024-2025</vt:lpstr>
      <vt:lpstr>PowerPoint Presentation</vt:lpstr>
      <vt:lpstr>PowerPoint Presentation</vt:lpstr>
      <vt:lpstr>Meeting Dates for 2024-25 School Year</vt:lpstr>
      <vt:lpstr>PowerPoint Presentation</vt:lpstr>
      <vt:lpstr>Upcoming Events</vt:lpstr>
      <vt:lpstr>PowerPoint Presentation</vt:lpstr>
      <vt:lpstr>PowerPoint Presentation</vt:lpstr>
      <vt:lpstr>PowerPoint Presentation</vt:lpstr>
      <vt:lpstr>PowerPoint Presentation</vt:lpstr>
      <vt:lpstr>Breakout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Williams, Kelly</dc:creator>
  <cp:lastModifiedBy>Green, Ladonna</cp:lastModifiedBy>
  <cp:revision>17</cp:revision>
  <dcterms:created xsi:type="dcterms:W3CDTF">2022-05-20T14:55:30Z</dcterms:created>
  <dcterms:modified xsi:type="dcterms:W3CDTF">2024-05-15T13:49:06Z</dcterms:modified>
</cp:coreProperties>
</file>